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8.jpeg" ContentType="image/jpe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pl-PL"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2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2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2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pl-PL"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2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2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2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3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3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3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3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3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3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3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4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4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4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4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4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4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4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4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5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5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5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6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pl-PL"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6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7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7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pl-PL"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7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7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7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8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8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8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8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8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8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8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8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9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9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9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9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9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9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9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9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0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0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16"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pl-PL"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18"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2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12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3"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pl-PL"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2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2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12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2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pl-PL" sz="3200" spc="-1" strike="noStrike">
              <a:latin typeface="Arial"/>
            </a:endParaRPr>
          </a:p>
        </p:txBody>
      </p:sp>
      <p:sp>
        <p:nvSpPr>
          <p:cNvPr id="13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3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3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3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3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37"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38"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4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4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4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4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pl-PL" sz="4400" spc="-1" strike="noStrike">
              <a:latin typeface="Arial"/>
            </a:endParaRPr>
          </a:p>
        </p:txBody>
      </p:sp>
      <p:sp>
        <p:nvSpPr>
          <p:cNvPr id="145"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46"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47"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48"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49"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
        <p:nvSpPr>
          <p:cNvPr id="150"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pl-PL"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4.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0" name="Google Shape;6;p1"/>
          <p:cNvGrpSpPr/>
          <p:nvPr/>
        </p:nvGrpSpPr>
        <p:grpSpPr>
          <a:xfrm>
            <a:off x="0" y="0"/>
            <a:ext cx="12191040" cy="6856920"/>
            <a:chOff x="0" y="0"/>
            <a:chExt cx="12191040" cy="6856920"/>
          </a:xfrm>
        </p:grpSpPr>
        <p:sp>
          <p:nvSpPr>
            <p:cNvPr id="1" name="Google Shape;7;p1"/>
            <p:cNvSpPr/>
            <p:nvPr/>
          </p:nvSpPr>
          <p:spPr>
            <a:xfrm>
              <a:off x="0" y="0"/>
              <a:ext cx="12191040" cy="6856920"/>
            </a:xfrm>
            <a:prstGeom prst="rect">
              <a:avLst/>
            </a:prstGeom>
            <a:blipFill rotWithShape="0">
              <a:blip r:embed="rId2"/>
              <a:srcRect/>
              <a:stretch/>
            </a:blipFill>
            <a:ln w="0">
              <a:noFill/>
            </a:ln>
          </p:spPr>
          <p:style>
            <a:lnRef idx="0"/>
            <a:fillRef idx="0"/>
            <a:effectRef idx="0"/>
            <a:fontRef idx="minor"/>
          </p:style>
        </p:sp>
        <p:sp>
          <p:nvSpPr>
            <p:cNvPr id="2" name="Google Shape;8;p1"/>
            <p:cNvSpPr/>
            <p:nvPr/>
          </p:nvSpPr>
          <p:spPr>
            <a:xfrm>
              <a:off x="0" y="2666880"/>
              <a:ext cx="4190040" cy="4190040"/>
            </a:xfrm>
            <a:prstGeom prst="ellipse">
              <a:avLst/>
            </a:prstGeom>
            <a:gradFill rotWithShape="0">
              <a:gsLst>
                <a:gs pos="0">
                  <a:srgbClr val="9b6bf2">
                    <a:alpha val="11372"/>
                  </a:srgbClr>
                </a:gs>
                <a:gs pos="75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3" name="Google Shape;9;p1"/>
            <p:cNvSpPr/>
            <p:nvPr/>
          </p:nvSpPr>
          <p:spPr>
            <a:xfrm>
              <a:off x="0" y="2895480"/>
              <a:ext cx="2361240" cy="2361240"/>
            </a:xfrm>
            <a:prstGeom prst="ellipse">
              <a:avLst/>
            </a:prstGeom>
            <a:gradFill rotWithShape="0">
              <a:gsLst>
                <a:gs pos="0">
                  <a:srgbClr val="9b6bf2">
                    <a:alpha val="7058"/>
                  </a:srgbClr>
                </a:gs>
                <a:gs pos="72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4" name="Google Shape;10;p1"/>
            <p:cNvSpPr/>
            <p:nvPr/>
          </p:nvSpPr>
          <p:spPr>
            <a:xfrm>
              <a:off x="8609040" y="5867280"/>
              <a:ext cx="989640" cy="989640"/>
            </a:xfrm>
            <a:prstGeom prst="ellipse">
              <a:avLst/>
            </a:prstGeom>
            <a:gradFill rotWithShape="0">
              <a:gsLst>
                <a:gs pos="0">
                  <a:srgbClr val="9b6bf2">
                    <a:alpha val="13333"/>
                  </a:srgbClr>
                </a:gs>
                <a:gs pos="66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5" name="Google Shape;11;p1"/>
            <p:cNvSpPr/>
            <p:nvPr/>
          </p:nvSpPr>
          <p:spPr>
            <a:xfrm>
              <a:off x="8609040" y="1676520"/>
              <a:ext cx="2818440" cy="2818440"/>
            </a:xfrm>
            <a:prstGeom prst="ellipse">
              <a:avLst/>
            </a:prstGeom>
            <a:gradFill rotWithShape="0">
              <a:gsLst>
                <a:gs pos="0">
                  <a:srgbClr val="9b6bf2">
                    <a:alpha val="6274"/>
                  </a:srgbClr>
                </a:gs>
                <a:gs pos="69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6" name="Google Shape;12;p1"/>
            <p:cNvSpPr/>
            <p:nvPr/>
          </p:nvSpPr>
          <p:spPr>
            <a:xfrm>
              <a:off x="7999560" y="8640"/>
              <a:ext cx="1599120" cy="1599120"/>
            </a:xfrm>
            <a:prstGeom prst="ellipse">
              <a:avLst/>
            </a:prstGeom>
            <a:gradFill rotWithShape="0">
              <a:gsLst>
                <a:gs pos="0">
                  <a:srgbClr val="9b6bf2">
                    <a:alpha val="13333"/>
                  </a:srgbClr>
                </a:gs>
                <a:gs pos="73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7" name="Google Shape;13;p1"/>
            <p:cNvSpPr/>
            <p:nvPr/>
          </p:nvSpPr>
          <p:spPr>
            <a:xfrm rot="21010200">
              <a:off x="8490960" y="1796760"/>
              <a:ext cx="3298320" cy="439920"/>
            </a:xfrm>
            <a:custGeom>
              <a:avLst/>
              <a:gd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w="0">
              <a:noFill/>
            </a:ln>
          </p:spPr>
          <p:style>
            <a:lnRef idx="0"/>
            <a:fillRef idx="0"/>
            <a:effectRef idx="0"/>
            <a:fontRef idx="minor"/>
          </p:style>
        </p:sp>
        <p:sp>
          <p:nvSpPr>
            <p:cNvPr id="8" name="Google Shape;14;p1"/>
            <p:cNvSpPr/>
            <p:nvPr/>
          </p:nvSpPr>
          <p:spPr>
            <a:xfrm>
              <a:off x="459360" y="1866240"/>
              <a:ext cx="11276640" cy="4532760"/>
            </a:xfrm>
            <a:custGeom>
              <a:avLst/>
              <a:gdLst/>
              <a:ahLst/>
              <a:rect l="l" t="t"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w="0">
              <a:noFill/>
            </a:ln>
          </p:spPr>
          <p:style>
            <a:lnRef idx="0"/>
            <a:fillRef idx="0"/>
            <a:effectRef idx="0"/>
            <a:fontRef idx="minor"/>
          </p:style>
        </p:sp>
        <p:sp>
          <p:nvSpPr>
            <p:cNvPr id="9" name="Google Shape;15;p1"/>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w="0">
              <a:noFill/>
            </a:ln>
          </p:spPr>
          <p:style>
            <a:lnRef idx="0"/>
            <a:fillRef idx="0"/>
            <a:effectRef idx="0"/>
            <a:fontRef idx="minor"/>
          </p:style>
        </p:sp>
      </p:grpSp>
      <p:sp>
        <p:nvSpPr>
          <p:cNvPr id="10" name="Google Shape;20;p1" hidden="1"/>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grpSp>
        <p:nvGrpSpPr>
          <p:cNvPr id="11" name="Google Shape;23;p2"/>
          <p:cNvGrpSpPr/>
          <p:nvPr/>
        </p:nvGrpSpPr>
        <p:grpSpPr>
          <a:xfrm>
            <a:off x="0" y="0"/>
            <a:ext cx="12191040" cy="6856920"/>
            <a:chOff x="0" y="0"/>
            <a:chExt cx="12191040" cy="6856920"/>
          </a:xfrm>
        </p:grpSpPr>
        <p:sp>
          <p:nvSpPr>
            <p:cNvPr id="12" name="Google Shape;24;p2"/>
            <p:cNvSpPr/>
            <p:nvPr/>
          </p:nvSpPr>
          <p:spPr>
            <a:xfrm>
              <a:off x="0" y="0"/>
              <a:ext cx="12191040" cy="6856920"/>
            </a:xfrm>
            <a:prstGeom prst="rect">
              <a:avLst/>
            </a:prstGeom>
            <a:blipFill rotWithShape="0">
              <a:blip r:embed="rId3"/>
              <a:srcRect/>
              <a:stretch/>
            </a:blipFill>
            <a:ln w="0">
              <a:noFill/>
            </a:ln>
          </p:spPr>
          <p:style>
            <a:lnRef idx="0"/>
            <a:fillRef idx="0"/>
            <a:effectRef idx="0"/>
            <a:fontRef idx="minor"/>
          </p:style>
        </p:sp>
        <p:sp>
          <p:nvSpPr>
            <p:cNvPr id="13" name="Google Shape;25;p2"/>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w="0">
              <a:noFill/>
            </a:ln>
          </p:spPr>
          <p:style>
            <a:lnRef idx="0"/>
            <a:fillRef idx="0"/>
            <a:effectRef idx="0"/>
            <a:fontRef idx="minor"/>
          </p:style>
        </p:sp>
      </p:grpSp>
      <p:sp>
        <p:nvSpPr>
          <p:cNvPr id="14" name="Google Shape;30;p2"/>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15"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r>
              <a:rPr b="0" lang="pl-PL" sz="1800" spc="-1" strike="noStrike">
                <a:latin typeface="Arial"/>
              </a:rPr>
              <a:t>Kliknij, aby edytować format tekstu tytułu</a:t>
            </a:r>
            <a:endParaRPr b="0" lang="pl-PL" sz="1800" spc="-1" strike="noStrike">
              <a:latin typeface="Arial"/>
            </a:endParaRPr>
          </a:p>
        </p:txBody>
      </p:sp>
      <p:sp>
        <p:nvSpPr>
          <p:cNvPr id="16"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800" spc="-1" strike="noStrike">
                <a:latin typeface="Arial"/>
              </a:rPr>
              <a:t>Kliknij, aby edytować format tekstu konspektu</a:t>
            </a:r>
            <a:endParaRPr b="0" lang="pl-PL" sz="1800" spc="-1" strike="noStrike">
              <a:latin typeface="Arial"/>
            </a:endParaRPr>
          </a:p>
          <a:p>
            <a:pPr lvl="1" marL="864000" indent="-324000">
              <a:spcBef>
                <a:spcPts val="1134"/>
              </a:spcBef>
              <a:buClr>
                <a:srgbClr val="000000"/>
              </a:buClr>
              <a:buSzPct val="75000"/>
              <a:buFont typeface="Symbol" charset="2"/>
              <a:buChar char=""/>
            </a:pPr>
            <a:r>
              <a:rPr b="0" lang="pl-PL" sz="1800" spc="-1" strike="noStrike">
                <a:latin typeface="Arial"/>
              </a:rPr>
              <a:t>Drugi poziom konspektu</a:t>
            </a:r>
            <a:endParaRPr b="0" lang="pl-PL" sz="1800" spc="-1" strike="noStrike">
              <a:latin typeface="Arial"/>
            </a:endParaRPr>
          </a:p>
          <a:p>
            <a:pPr lvl="2" marL="1296000" indent="-288000">
              <a:spcBef>
                <a:spcPts val="850"/>
              </a:spcBef>
              <a:buClr>
                <a:srgbClr val="000000"/>
              </a:buClr>
              <a:buSzPct val="45000"/>
              <a:buFont typeface="Wingdings" charset="2"/>
              <a:buChar char=""/>
            </a:pPr>
            <a:r>
              <a:rPr b="0" lang="pl-PL" sz="1800" spc="-1" strike="noStrike">
                <a:latin typeface="Arial"/>
              </a:rPr>
              <a:t>Trzeci poziom konspektu</a:t>
            </a:r>
            <a:endParaRPr b="0" lang="pl-PL" sz="1800" spc="-1" strike="noStrike">
              <a:latin typeface="Arial"/>
            </a:endParaRPr>
          </a:p>
          <a:p>
            <a:pPr lvl="3" marL="1728000" indent="-216000">
              <a:spcBef>
                <a:spcPts val="567"/>
              </a:spcBef>
              <a:buClr>
                <a:srgbClr val="000000"/>
              </a:buClr>
              <a:buSzPct val="75000"/>
              <a:buFont typeface="Symbol" charset="2"/>
              <a:buChar char=""/>
            </a:pPr>
            <a:r>
              <a:rPr b="0" lang="pl-PL" sz="1800" spc="-1" strike="noStrike">
                <a:latin typeface="Arial"/>
              </a:rPr>
              <a:t>Czwarty poziom konspektu</a:t>
            </a:r>
            <a:endParaRPr b="0" lang="pl-PL" sz="1800" spc="-1" strike="noStrike">
              <a:latin typeface="Arial"/>
            </a:endParaRPr>
          </a:p>
          <a:p>
            <a:pPr lvl="4" marL="2160000" indent="-216000">
              <a:spcBef>
                <a:spcPts val="283"/>
              </a:spcBef>
              <a:buClr>
                <a:srgbClr val="000000"/>
              </a:buClr>
              <a:buSzPct val="45000"/>
              <a:buFont typeface="Wingdings" charset="2"/>
              <a:buChar char=""/>
            </a:pPr>
            <a:r>
              <a:rPr b="0" lang="pl-PL" sz="1800" spc="-1" strike="noStrike">
                <a:latin typeface="Arial"/>
              </a:rPr>
              <a:t>Piąty poziom konspektu</a:t>
            </a:r>
            <a:endParaRPr b="0" lang="pl-PL" sz="1800" spc="-1" strike="noStrike">
              <a:latin typeface="Arial"/>
            </a:endParaRPr>
          </a:p>
          <a:p>
            <a:pPr lvl="5" marL="2592000" indent="-216000">
              <a:spcBef>
                <a:spcPts val="283"/>
              </a:spcBef>
              <a:buClr>
                <a:srgbClr val="000000"/>
              </a:buClr>
              <a:buSzPct val="45000"/>
              <a:buFont typeface="Wingdings" charset="2"/>
              <a:buChar char=""/>
            </a:pPr>
            <a:r>
              <a:rPr b="0" lang="pl-PL" sz="1800" spc="-1" strike="noStrike">
                <a:latin typeface="Arial"/>
              </a:rPr>
              <a:t>Szósty poziom konspektu</a:t>
            </a:r>
            <a:endParaRPr b="0" lang="pl-PL" sz="1800" spc="-1" strike="noStrike">
              <a:latin typeface="Arial"/>
            </a:endParaRPr>
          </a:p>
          <a:p>
            <a:pPr lvl="6" marL="3024000" indent="-216000">
              <a:spcBef>
                <a:spcPts val="283"/>
              </a:spcBef>
              <a:buClr>
                <a:srgbClr val="000000"/>
              </a:buClr>
              <a:buSzPct val="45000"/>
              <a:buFont typeface="Wingdings" charset="2"/>
              <a:buChar char=""/>
            </a:pPr>
            <a:r>
              <a:rPr b="0" lang="pl-PL" sz="1800" spc="-1" strike="noStrike">
                <a:latin typeface="Arial"/>
              </a:rPr>
              <a:t>Siódmy poziom konspektu</a:t>
            </a:r>
            <a:endParaRPr b="0" lang="pl-PL"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53" name="Google Shape;6;p1"/>
          <p:cNvGrpSpPr/>
          <p:nvPr/>
        </p:nvGrpSpPr>
        <p:grpSpPr>
          <a:xfrm>
            <a:off x="0" y="0"/>
            <a:ext cx="12191040" cy="6856920"/>
            <a:chOff x="0" y="0"/>
            <a:chExt cx="12191040" cy="6856920"/>
          </a:xfrm>
        </p:grpSpPr>
        <p:sp>
          <p:nvSpPr>
            <p:cNvPr id="54" name="Google Shape;7;p1"/>
            <p:cNvSpPr/>
            <p:nvPr/>
          </p:nvSpPr>
          <p:spPr>
            <a:xfrm>
              <a:off x="0" y="0"/>
              <a:ext cx="12191040" cy="6856920"/>
            </a:xfrm>
            <a:prstGeom prst="rect">
              <a:avLst/>
            </a:prstGeom>
            <a:blipFill rotWithShape="0">
              <a:blip r:embed="rId2"/>
              <a:srcRect/>
              <a:stretch/>
            </a:blipFill>
            <a:ln w="0">
              <a:noFill/>
            </a:ln>
          </p:spPr>
          <p:style>
            <a:lnRef idx="0"/>
            <a:fillRef idx="0"/>
            <a:effectRef idx="0"/>
            <a:fontRef idx="minor"/>
          </p:style>
        </p:sp>
        <p:sp>
          <p:nvSpPr>
            <p:cNvPr id="55" name="Google Shape;8;p1"/>
            <p:cNvSpPr/>
            <p:nvPr/>
          </p:nvSpPr>
          <p:spPr>
            <a:xfrm>
              <a:off x="0" y="2666880"/>
              <a:ext cx="4190040" cy="4190040"/>
            </a:xfrm>
            <a:prstGeom prst="ellipse">
              <a:avLst/>
            </a:prstGeom>
            <a:gradFill rotWithShape="0">
              <a:gsLst>
                <a:gs pos="0">
                  <a:srgbClr val="9b6bf2">
                    <a:alpha val="11372"/>
                  </a:srgbClr>
                </a:gs>
                <a:gs pos="75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56" name="Google Shape;9;p1"/>
            <p:cNvSpPr/>
            <p:nvPr/>
          </p:nvSpPr>
          <p:spPr>
            <a:xfrm>
              <a:off x="0" y="2895480"/>
              <a:ext cx="2361240" cy="2361240"/>
            </a:xfrm>
            <a:prstGeom prst="ellipse">
              <a:avLst/>
            </a:prstGeom>
            <a:gradFill rotWithShape="0">
              <a:gsLst>
                <a:gs pos="0">
                  <a:srgbClr val="9b6bf2">
                    <a:alpha val="7058"/>
                  </a:srgbClr>
                </a:gs>
                <a:gs pos="72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57" name="Google Shape;10;p1"/>
            <p:cNvSpPr/>
            <p:nvPr/>
          </p:nvSpPr>
          <p:spPr>
            <a:xfrm>
              <a:off x="8609040" y="5867280"/>
              <a:ext cx="989640" cy="989640"/>
            </a:xfrm>
            <a:prstGeom prst="ellipse">
              <a:avLst/>
            </a:prstGeom>
            <a:gradFill rotWithShape="0">
              <a:gsLst>
                <a:gs pos="0">
                  <a:srgbClr val="9b6bf2">
                    <a:alpha val="13333"/>
                  </a:srgbClr>
                </a:gs>
                <a:gs pos="66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58" name="Google Shape;11;p1"/>
            <p:cNvSpPr/>
            <p:nvPr/>
          </p:nvSpPr>
          <p:spPr>
            <a:xfrm>
              <a:off x="8609040" y="1676520"/>
              <a:ext cx="2818440" cy="2818440"/>
            </a:xfrm>
            <a:prstGeom prst="ellipse">
              <a:avLst/>
            </a:prstGeom>
            <a:gradFill rotWithShape="0">
              <a:gsLst>
                <a:gs pos="0">
                  <a:srgbClr val="9b6bf2">
                    <a:alpha val="6274"/>
                  </a:srgbClr>
                </a:gs>
                <a:gs pos="69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59" name="Google Shape;12;p1"/>
            <p:cNvSpPr/>
            <p:nvPr/>
          </p:nvSpPr>
          <p:spPr>
            <a:xfrm>
              <a:off x="7999560" y="8640"/>
              <a:ext cx="1599120" cy="1599120"/>
            </a:xfrm>
            <a:prstGeom prst="ellipse">
              <a:avLst/>
            </a:prstGeom>
            <a:gradFill rotWithShape="0">
              <a:gsLst>
                <a:gs pos="0">
                  <a:srgbClr val="9b6bf2">
                    <a:alpha val="13333"/>
                  </a:srgbClr>
                </a:gs>
                <a:gs pos="73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60" name="Google Shape;13;p1"/>
            <p:cNvSpPr/>
            <p:nvPr/>
          </p:nvSpPr>
          <p:spPr>
            <a:xfrm rot="21010200">
              <a:off x="8490960" y="1796760"/>
              <a:ext cx="3298320" cy="439920"/>
            </a:xfrm>
            <a:custGeom>
              <a:avLst/>
              <a:gd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w="0">
              <a:noFill/>
            </a:ln>
          </p:spPr>
          <p:style>
            <a:lnRef idx="0"/>
            <a:fillRef idx="0"/>
            <a:effectRef idx="0"/>
            <a:fontRef idx="minor"/>
          </p:style>
        </p:sp>
        <p:sp>
          <p:nvSpPr>
            <p:cNvPr id="61" name="Google Shape;14;p1"/>
            <p:cNvSpPr/>
            <p:nvPr/>
          </p:nvSpPr>
          <p:spPr>
            <a:xfrm>
              <a:off x="459360" y="1866240"/>
              <a:ext cx="11276640" cy="4532760"/>
            </a:xfrm>
            <a:custGeom>
              <a:avLst/>
              <a:gdLst/>
              <a:ahLst/>
              <a:rect l="l" t="t"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w="0">
              <a:noFill/>
            </a:ln>
          </p:spPr>
          <p:style>
            <a:lnRef idx="0"/>
            <a:fillRef idx="0"/>
            <a:effectRef idx="0"/>
            <a:fontRef idx="minor"/>
          </p:style>
        </p:sp>
        <p:sp>
          <p:nvSpPr>
            <p:cNvPr id="62" name="Google Shape;15;p1"/>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w="0">
              <a:noFill/>
            </a:ln>
          </p:spPr>
          <p:style>
            <a:lnRef idx="0"/>
            <a:fillRef idx="0"/>
            <a:effectRef idx="0"/>
            <a:fontRef idx="minor"/>
          </p:style>
        </p:sp>
      </p:grpSp>
      <p:sp>
        <p:nvSpPr>
          <p:cNvPr id="63" name="Google Shape;20;p1"/>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6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pl-PL" sz="4400" spc="-1" strike="noStrike">
                <a:latin typeface="Arial"/>
              </a:rPr>
              <a:t>Kliknij, aby edytować format tekstu tytułu</a:t>
            </a:r>
            <a:endParaRPr b="0" lang="pl-PL" sz="4400" spc="-1" strike="noStrike">
              <a:latin typeface="Arial"/>
            </a:endParaRPr>
          </a:p>
        </p:txBody>
      </p:sp>
      <p:sp>
        <p:nvSpPr>
          <p:cNvPr id="65"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3200" spc="-1" strike="noStrike">
                <a:latin typeface="Arial"/>
              </a:rPr>
              <a:t>Kliknij, aby edytować format tekstu konspektu</a:t>
            </a:r>
            <a:endParaRPr b="0" lang="pl-PL" sz="3200" spc="-1" strike="noStrike">
              <a:latin typeface="Arial"/>
            </a:endParaRPr>
          </a:p>
          <a:p>
            <a:pPr lvl="1" marL="864000" indent="-324000">
              <a:spcBef>
                <a:spcPts val="1134"/>
              </a:spcBef>
              <a:buClr>
                <a:srgbClr val="000000"/>
              </a:buClr>
              <a:buSzPct val="75000"/>
              <a:buFont typeface="Symbol" charset="2"/>
              <a:buChar char=""/>
            </a:pPr>
            <a:r>
              <a:rPr b="0" lang="pl-PL" sz="2800" spc="-1" strike="noStrike">
                <a:latin typeface="Arial"/>
              </a:rPr>
              <a:t>Drugi poziom konspektu</a:t>
            </a:r>
            <a:endParaRPr b="0" lang="pl-PL" sz="2800" spc="-1" strike="noStrike">
              <a:latin typeface="Arial"/>
            </a:endParaRPr>
          </a:p>
          <a:p>
            <a:pPr lvl="2" marL="1296000" indent="-288000">
              <a:spcBef>
                <a:spcPts val="850"/>
              </a:spcBef>
              <a:buClr>
                <a:srgbClr val="000000"/>
              </a:buClr>
              <a:buSzPct val="45000"/>
              <a:buFont typeface="Wingdings" charset="2"/>
              <a:buChar char=""/>
            </a:pPr>
            <a:r>
              <a:rPr b="0" lang="pl-PL" sz="2400" spc="-1" strike="noStrike">
                <a:latin typeface="Arial"/>
              </a:rPr>
              <a:t>Trzeci poziom konspektu</a:t>
            </a:r>
            <a:endParaRPr b="0" lang="pl-PL" sz="2400" spc="-1" strike="noStrike">
              <a:latin typeface="Arial"/>
            </a:endParaRPr>
          </a:p>
          <a:p>
            <a:pPr lvl="3" marL="1728000" indent="-216000">
              <a:spcBef>
                <a:spcPts val="567"/>
              </a:spcBef>
              <a:buClr>
                <a:srgbClr val="000000"/>
              </a:buClr>
              <a:buSzPct val="75000"/>
              <a:buFont typeface="Symbol" charset="2"/>
              <a:buChar char=""/>
            </a:pPr>
            <a:r>
              <a:rPr b="0" lang="pl-PL" sz="2000" spc="-1" strike="noStrike">
                <a:latin typeface="Arial"/>
              </a:rPr>
              <a:t>Czwarty poziom konspektu</a:t>
            </a:r>
            <a:endParaRPr b="0" lang="pl-PL" sz="2000" spc="-1" strike="noStrike">
              <a:latin typeface="Arial"/>
            </a:endParaRPr>
          </a:p>
          <a:p>
            <a:pPr lvl="4" marL="2160000" indent="-216000">
              <a:spcBef>
                <a:spcPts val="283"/>
              </a:spcBef>
              <a:buClr>
                <a:srgbClr val="000000"/>
              </a:buClr>
              <a:buSzPct val="45000"/>
              <a:buFont typeface="Wingdings" charset="2"/>
              <a:buChar char=""/>
            </a:pPr>
            <a:r>
              <a:rPr b="0" lang="pl-PL" sz="2000" spc="-1" strike="noStrike">
                <a:latin typeface="Arial"/>
              </a:rPr>
              <a:t>Piąty poziom konspektu</a:t>
            </a:r>
            <a:endParaRPr b="0" lang="pl-PL" sz="2000" spc="-1" strike="noStrike">
              <a:latin typeface="Arial"/>
            </a:endParaRPr>
          </a:p>
          <a:p>
            <a:pPr lvl="5" marL="2592000" indent="-216000">
              <a:spcBef>
                <a:spcPts val="283"/>
              </a:spcBef>
              <a:buClr>
                <a:srgbClr val="000000"/>
              </a:buClr>
              <a:buSzPct val="45000"/>
              <a:buFont typeface="Wingdings" charset="2"/>
              <a:buChar char=""/>
            </a:pPr>
            <a:r>
              <a:rPr b="0" lang="pl-PL" sz="2000" spc="-1" strike="noStrike">
                <a:latin typeface="Arial"/>
              </a:rPr>
              <a:t>Szósty poziom konspektu</a:t>
            </a:r>
            <a:endParaRPr b="0" lang="pl-PL" sz="2000" spc="-1" strike="noStrike">
              <a:latin typeface="Arial"/>
            </a:endParaRPr>
          </a:p>
          <a:p>
            <a:pPr lvl="6" marL="3024000" indent="-216000">
              <a:spcBef>
                <a:spcPts val="283"/>
              </a:spcBef>
              <a:buClr>
                <a:srgbClr val="000000"/>
              </a:buClr>
              <a:buSzPct val="45000"/>
              <a:buFont typeface="Wingdings" charset="2"/>
              <a:buChar char=""/>
            </a:pPr>
            <a:r>
              <a:rPr b="0" lang="pl-PL" sz="2000" spc="-1" strike="noStrike">
                <a:latin typeface="Arial"/>
              </a:rPr>
              <a:t>Siódmy poziom konspektu</a:t>
            </a:r>
            <a:endParaRPr b="0" lang="pl-PL"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grpSp>
        <p:nvGrpSpPr>
          <p:cNvPr id="102" name="Google Shape;246;p19"/>
          <p:cNvGrpSpPr/>
          <p:nvPr/>
        </p:nvGrpSpPr>
        <p:grpSpPr>
          <a:xfrm>
            <a:off x="0" y="0"/>
            <a:ext cx="12191040" cy="6856920"/>
            <a:chOff x="0" y="0"/>
            <a:chExt cx="12191040" cy="6856920"/>
          </a:xfrm>
        </p:grpSpPr>
        <p:sp>
          <p:nvSpPr>
            <p:cNvPr id="103" name="Google Shape;247;p19"/>
            <p:cNvSpPr/>
            <p:nvPr/>
          </p:nvSpPr>
          <p:spPr>
            <a:xfrm>
              <a:off x="0" y="0"/>
              <a:ext cx="12191040" cy="6856920"/>
            </a:xfrm>
            <a:prstGeom prst="rect">
              <a:avLst/>
            </a:prstGeom>
            <a:blipFill rotWithShape="0">
              <a:blip r:embed="rId2"/>
              <a:srcRect/>
              <a:stretch/>
            </a:blipFill>
            <a:ln w="0">
              <a:noFill/>
            </a:ln>
          </p:spPr>
          <p:style>
            <a:lnRef idx="0"/>
            <a:fillRef idx="0"/>
            <a:effectRef idx="0"/>
            <a:fontRef idx="minor"/>
          </p:style>
        </p:sp>
        <p:sp>
          <p:nvSpPr>
            <p:cNvPr id="104" name="Google Shape;248;p19"/>
            <p:cNvSpPr/>
            <p:nvPr/>
          </p:nvSpPr>
          <p:spPr>
            <a:xfrm>
              <a:off x="0" y="2666880"/>
              <a:ext cx="4190040" cy="4190040"/>
            </a:xfrm>
            <a:prstGeom prst="ellipse">
              <a:avLst/>
            </a:prstGeom>
            <a:gradFill rotWithShape="0">
              <a:gsLst>
                <a:gs pos="0">
                  <a:srgbClr val="9b6bf2">
                    <a:alpha val="11372"/>
                  </a:srgbClr>
                </a:gs>
                <a:gs pos="75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105" name="Google Shape;249;p19"/>
            <p:cNvSpPr/>
            <p:nvPr/>
          </p:nvSpPr>
          <p:spPr>
            <a:xfrm>
              <a:off x="0" y="2895480"/>
              <a:ext cx="2361240" cy="2361240"/>
            </a:xfrm>
            <a:prstGeom prst="ellipse">
              <a:avLst/>
            </a:prstGeom>
            <a:gradFill rotWithShape="0">
              <a:gsLst>
                <a:gs pos="0">
                  <a:srgbClr val="9b6bf2">
                    <a:alpha val="7058"/>
                  </a:srgbClr>
                </a:gs>
                <a:gs pos="72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106" name="Google Shape;250;p19"/>
            <p:cNvSpPr/>
            <p:nvPr/>
          </p:nvSpPr>
          <p:spPr>
            <a:xfrm>
              <a:off x="8609040" y="5867280"/>
              <a:ext cx="989640" cy="989640"/>
            </a:xfrm>
            <a:prstGeom prst="ellipse">
              <a:avLst/>
            </a:prstGeom>
            <a:gradFill rotWithShape="0">
              <a:gsLst>
                <a:gs pos="0">
                  <a:srgbClr val="9b6bf2">
                    <a:alpha val="13333"/>
                  </a:srgbClr>
                </a:gs>
                <a:gs pos="66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107" name="Google Shape;251;p19"/>
            <p:cNvSpPr/>
            <p:nvPr/>
          </p:nvSpPr>
          <p:spPr>
            <a:xfrm>
              <a:off x="8609040" y="1676520"/>
              <a:ext cx="2818440" cy="2818440"/>
            </a:xfrm>
            <a:prstGeom prst="ellipse">
              <a:avLst/>
            </a:prstGeom>
            <a:gradFill rotWithShape="0">
              <a:gsLst>
                <a:gs pos="0">
                  <a:srgbClr val="9b6bf2">
                    <a:alpha val="6274"/>
                  </a:srgbClr>
                </a:gs>
                <a:gs pos="69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108" name="Google Shape;252;p19"/>
            <p:cNvSpPr/>
            <p:nvPr/>
          </p:nvSpPr>
          <p:spPr>
            <a:xfrm>
              <a:off x="7999560" y="8640"/>
              <a:ext cx="1599120" cy="1599120"/>
            </a:xfrm>
            <a:prstGeom prst="ellipse">
              <a:avLst/>
            </a:prstGeom>
            <a:gradFill rotWithShape="0">
              <a:gsLst>
                <a:gs pos="0">
                  <a:srgbClr val="9b6bf2">
                    <a:alpha val="13333"/>
                  </a:srgbClr>
                </a:gs>
                <a:gs pos="73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109" name="Google Shape;253;p19"/>
            <p:cNvSpPr/>
            <p:nvPr/>
          </p:nvSpPr>
          <p:spPr>
            <a:xfrm rot="21010200">
              <a:off x="8490960" y="1796760"/>
              <a:ext cx="3298320" cy="439920"/>
            </a:xfrm>
            <a:custGeom>
              <a:avLst/>
              <a:gd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dk1">
                <a:alpha val="20000"/>
              </a:schemeClr>
            </a:solidFill>
            <a:ln w="0">
              <a:noFill/>
            </a:ln>
          </p:spPr>
          <p:style>
            <a:lnRef idx="0"/>
            <a:fillRef idx="0"/>
            <a:effectRef idx="0"/>
            <a:fontRef idx="minor"/>
          </p:style>
        </p:sp>
        <p:sp>
          <p:nvSpPr>
            <p:cNvPr id="110" name="Google Shape;254;p19"/>
            <p:cNvSpPr/>
            <p:nvPr/>
          </p:nvSpPr>
          <p:spPr>
            <a:xfrm>
              <a:off x="459360" y="1866240"/>
              <a:ext cx="11276640" cy="4532760"/>
            </a:xfrm>
            <a:custGeom>
              <a:avLst/>
              <a:gdLst/>
              <a:ahLst/>
              <a:rect l="l" t="t"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dk1"/>
            </a:solidFill>
            <a:ln w="0">
              <a:noFill/>
            </a:ln>
          </p:spPr>
          <p:style>
            <a:lnRef idx="0"/>
            <a:fillRef idx="0"/>
            <a:effectRef idx="0"/>
            <a:fontRef idx="minor"/>
          </p:style>
        </p:sp>
        <p:sp>
          <p:nvSpPr>
            <p:cNvPr id="111" name="Google Shape;255;p19"/>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w="0">
              <a:noFill/>
            </a:ln>
          </p:spPr>
          <p:style>
            <a:lnRef idx="0"/>
            <a:fillRef idx="0"/>
            <a:effectRef idx="0"/>
            <a:fontRef idx="minor"/>
          </p:style>
        </p:sp>
      </p:grpSp>
      <p:sp>
        <p:nvSpPr>
          <p:cNvPr id="112" name="Google Shape;260;p19"/>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1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pl-PL" sz="4400" spc="-1" strike="noStrike">
                <a:latin typeface="Arial"/>
              </a:rPr>
              <a:t>Kliknij, aby edytować format tekstu tytułu</a:t>
            </a:r>
            <a:endParaRPr b="0" lang="pl-PL" sz="4400" spc="-1" strike="noStrike">
              <a:latin typeface="Arial"/>
            </a:endParaRPr>
          </a:p>
        </p:txBody>
      </p:sp>
      <p:sp>
        <p:nvSpPr>
          <p:cNvPr id="114"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pl-PL" sz="3200" spc="-1" strike="noStrike">
                <a:latin typeface="Arial"/>
              </a:rPr>
              <a:t>Kliknij, aby edytować format tekstu konspektu</a:t>
            </a:r>
            <a:endParaRPr b="0" lang="pl-PL" sz="3200" spc="-1" strike="noStrike">
              <a:latin typeface="Arial"/>
            </a:endParaRPr>
          </a:p>
          <a:p>
            <a:pPr lvl="1" marL="864000" indent="-324000">
              <a:spcBef>
                <a:spcPts val="1134"/>
              </a:spcBef>
              <a:buClr>
                <a:srgbClr val="ffffff"/>
              </a:buClr>
              <a:buSzPct val="75000"/>
              <a:buFont typeface="Symbol" charset="2"/>
              <a:buChar char=""/>
            </a:pPr>
            <a:r>
              <a:rPr b="0" lang="pl-PL" sz="2800" spc="-1" strike="noStrike">
                <a:latin typeface="Arial"/>
              </a:rPr>
              <a:t>Drugi poziom konspektu</a:t>
            </a:r>
            <a:endParaRPr b="0" lang="pl-PL" sz="2800" spc="-1" strike="noStrike">
              <a:latin typeface="Arial"/>
            </a:endParaRPr>
          </a:p>
          <a:p>
            <a:pPr lvl="2" marL="1296000" indent="-288000">
              <a:spcBef>
                <a:spcPts val="850"/>
              </a:spcBef>
              <a:buClr>
                <a:srgbClr val="ffffff"/>
              </a:buClr>
              <a:buSzPct val="45000"/>
              <a:buFont typeface="Wingdings" charset="2"/>
              <a:buChar char=""/>
            </a:pPr>
            <a:r>
              <a:rPr b="0" lang="pl-PL" sz="2400" spc="-1" strike="noStrike">
                <a:latin typeface="Arial"/>
              </a:rPr>
              <a:t>Trzeci poziom konspektu</a:t>
            </a:r>
            <a:endParaRPr b="0" lang="pl-PL" sz="2400" spc="-1" strike="noStrike">
              <a:latin typeface="Arial"/>
            </a:endParaRPr>
          </a:p>
          <a:p>
            <a:pPr lvl="3" marL="1728000" indent="-216000">
              <a:spcBef>
                <a:spcPts val="567"/>
              </a:spcBef>
              <a:buClr>
                <a:srgbClr val="ffffff"/>
              </a:buClr>
              <a:buSzPct val="75000"/>
              <a:buFont typeface="Symbol" charset="2"/>
              <a:buChar char=""/>
            </a:pPr>
            <a:r>
              <a:rPr b="0" lang="pl-PL" sz="2000" spc="-1" strike="noStrike">
                <a:latin typeface="Arial"/>
              </a:rPr>
              <a:t>Czwarty poziom konspektu</a:t>
            </a:r>
            <a:endParaRPr b="0" lang="pl-PL" sz="2000" spc="-1" strike="noStrike">
              <a:latin typeface="Arial"/>
            </a:endParaRPr>
          </a:p>
          <a:p>
            <a:pPr lvl="4" marL="2160000" indent="-216000">
              <a:spcBef>
                <a:spcPts val="283"/>
              </a:spcBef>
              <a:buClr>
                <a:srgbClr val="ffffff"/>
              </a:buClr>
              <a:buSzPct val="45000"/>
              <a:buFont typeface="Wingdings" charset="2"/>
              <a:buChar char=""/>
            </a:pPr>
            <a:r>
              <a:rPr b="0" lang="pl-PL" sz="2000" spc="-1" strike="noStrike">
                <a:latin typeface="Arial"/>
              </a:rPr>
              <a:t>Piąty poziom konspektu</a:t>
            </a:r>
            <a:endParaRPr b="0" lang="pl-PL" sz="2000" spc="-1" strike="noStrike">
              <a:latin typeface="Arial"/>
            </a:endParaRPr>
          </a:p>
          <a:p>
            <a:pPr lvl="5" marL="2592000" indent="-216000">
              <a:spcBef>
                <a:spcPts val="283"/>
              </a:spcBef>
              <a:buClr>
                <a:srgbClr val="ffffff"/>
              </a:buClr>
              <a:buSzPct val="45000"/>
              <a:buFont typeface="Wingdings" charset="2"/>
              <a:buChar char=""/>
            </a:pPr>
            <a:r>
              <a:rPr b="0" lang="pl-PL" sz="2000" spc="-1" strike="noStrike">
                <a:latin typeface="Arial"/>
              </a:rPr>
              <a:t>Szósty poziom konspektu</a:t>
            </a:r>
            <a:endParaRPr b="0" lang="pl-PL" sz="2000" spc="-1" strike="noStrike">
              <a:latin typeface="Arial"/>
            </a:endParaRPr>
          </a:p>
          <a:p>
            <a:pPr lvl="6" marL="3024000" indent="-216000">
              <a:spcBef>
                <a:spcPts val="283"/>
              </a:spcBef>
              <a:buClr>
                <a:srgbClr val="ffffff"/>
              </a:buClr>
              <a:buSzPct val="45000"/>
              <a:buFont typeface="Wingdings" charset="2"/>
              <a:buChar char=""/>
            </a:pPr>
            <a:r>
              <a:rPr b="0" lang="pl-PL" sz="2000" spc="-1" strike="noStrike">
                <a:latin typeface="Arial"/>
              </a:rPr>
              <a:t>Siódmy poziom konspektu</a:t>
            </a:r>
            <a:endParaRPr b="0" lang="pl-PL"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jpeg"/><Relationship Id="rId3"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hyperlink" Target="mailto:barbara.sobanska@zhp.net.pl" TargetMode="External"/><Relationship Id="rId2" Type="http://schemas.openxmlformats.org/officeDocument/2006/relationships/hyperlink" Target="http://89jgz.szczep7.pl/" TargetMode="External"/><Relationship Id="rId3"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1154880" y="2099880"/>
            <a:ext cx="8824680" cy="2676600"/>
          </a:xfrm>
          <a:prstGeom prst="rect">
            <a:avLst/>
          </a:prstGeom>
          <a:noFill/>
          <a:ln w="0">
            <a:noFill/>
          </a:ln>
        </p:spPr>
        <p:txBody>
          <a:bodyPr lIns="0" rIns="0" tIns="0" bIns="0" anchor="b">
            <a:noAutofit/>
          </a:bodyPr>
          <a:p>
            <a:pPr>
              <a:lnSpc>
                <a:spcPct val="100000"/>
              </a:lnSpc>
              <a:buNone/>
              <a:tabLst>
                <a:tab algn="l" pos="0"/>
              </a:tabLst>
            </a:pPr>
            <a:r>
              <a:rPr b="0" lang="pl-PL" sz="5400" spc="-1" strike="noStrike">
                <a:solidFill>
                  <a:srgbClr val="ebebeb"/>
                </a:solidFill>
                <a:latin typeface="Century Gothic"/>
                <a:ea typeface="Century Gothic"/>
              </a:rPr>
              <a:t>Zebranie organizacyjne</a:t>
            </a:r>
            <a:endParaRPr b="0" lang="pl-PL" sz="5400" spc="-1" strike="noStrike">
              <a:latin typeface="Arial"/>
            </a:endParaRPr>
          </a:p>
        </p:txBody>
      </p:sp>
      <p:sp>
        <p:nvSpPr>
          <p:cNvPr id="152" name="PlaceHolder 2"/>
          <p:cNvSpPr>
            <a:spLocks noGrp="1"/>
          </p:cNvSpPr>
          <p:nvPr>
            <p:ph type="subTitle"/>
          </p:nvPr>
        </p:nvSpPr>
        <p:spPr>
          <a:xfrm>
            <a:off x="1154880" y="4777560"/>
            <a:ext cx="8824680" cy="860400"/>
          </a:xfrm>
          <a:prstGeom prst="rect">
            <a:avLst/>
          </a:prstGeom>
          <a:noFill/>
          <a:ln w="0">
            <a:noFill/>
          </a:ln>
        </p:spPr>
        <p:txBody>
          <a:bodyPr lIns="0" rIns="0" tIns="0" bIns="0" anchor="t">
            <a:normAutofit/>
          </a:bodyPr>
          <a:p>
            <a:pPr>
              <a:lnSpc>
                <a:spcPct val="100000"/>
              </a:lnSpc>
              <a:buNone/>
              <a:tabLst>
                <a:tab algn="l" pos="0"/>
              </a:tabLst>
            </a:pPr>
            <a:r>
              <a:rPr b="0" lang="pl-PL" sz="1800" spc="-1" strike="noStrike">
                <a:solidFill>
                  <a:srgbClr val="ee52a4"/>
                </a:solidFill>
                <a:latin typeface="Century Gothic"/>
                <a:ea typeface="Century Gothic"/>
              </a:rPr>
              <a:t>ROK HARCERSKI 2026/2027</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53" name="Google Shape;278;p22"/>
          <p:cNvGrpSpPr/>
          <p:nvPr/>
        </p:nvGrpSpPr>
        <p:grpSpPr>
          <a:xfrm>
            <a:off x="0" y="0"/>
            <a:ext cx="12191040" cy="6856920"/>
            <a:chOff x="0" y="0"/>
            <a:chExt cx="12191040" cy="6856920"/>
          </a:xfrm>
        </p:grpSpPr>
        <p:sp>
          <p:nvSpPr>
            <p:cNvPr id="154" name="Google Shape;279;p22"/>
            <p:cNvSpPr/>
            <p:nvPr/>
          </p:nvSpPr>
          <p:spPr>
            <a:xfrm>
              <a:off x="0" y="0"/>
              <a:ext cx="12191040" cy="6856920"/>
            </a:xfrm>
            <a:prstGeom prst="rect">
              <a:avLst/>
            </a:prstGeom>
            <a:blipFill rotWithShape="0">
              <a:blip r:embed="rId1"/>
              <a:srcRect/>
              <a:stretch/>
            </a:blipFill>
            <a:ln w="0">
              <a:noFill/>
            </a:ln>
          </p:spPr>
          <p:style>
            <a:lnRef idx="0"/>
            <a:fillRef idx="0"/>
            <a:effectRef idx="0"/>
            <a:fontRef idx="minor"/>
          </p:style>
        </p:sp>
        <p:sp>
          <p:nvSpPr>
            <p:cNvPr id="155" name="Google Shape;280;p22"/>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w="0">
              <a:noFill/>
            </a:ln>
          </p:spPr>
          <p:style>
            <a:lnRef idx="0"/>
            <a:fillRef idx="0"/>
            <a:effectRef idx="0"/>
            <a:fontRef idx="minor"/>
          </p:style>
        </p:sp>
      </p:grpSp>
      <p:sp>
        <p:nvSpPr>
          <p:cNvPr id="156" name="Google Shape;281;p22"/>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157" name="Google Shape;282;p22"/>
          <p:cNvSpPr/>
          <p:nvPr/>
        </p:nvSpPr>
        <p:spPr>
          <a:xfrm>
            <a:off x="0" y="0"/>
            <a:ext cx="12191040" cy="6856920"/>
          </a:xfrm>
          <a:prstGeom prst="rect">
            <a:avLst/>
          </a:prstGeom>
          <a:solidFill>
            <a:schemeClr val="lt1"/>
          </a:solidFill>
          <a:ln w="0">
            <a:noFill/>
          </a:ln>
        </p:spPr>
        <p:style>
          <a:lnRef idx="0"/>
          <a:fillRef idx="0"/>
          <a:effectRef idx="0"/>
          <a:fontRef idx="minor"/>
        </p:style>
      </p:sp>
      <p:sp>
        <p:nvSpPr>
          <p:cNvPr id="158" name="Google Shape;283;p22"/>
          <p:cNvSpPr/>
          <p:nvPr/>
        </p:nvSpPr>
        <p:spPr>
          <a:xfrm>
            <a:off x="561240" y="1049760"/>
            <a:ext cx="5446800" cy="2287080"/>
          </a:xfrm>
          <a:prstGeom prst="roundRect">
            <a:avLst>
              <a:gd name="adj" fmla="val 0"/>
            </a:avLst>
          </a:prstGeom>
          <a:blipFill rotWithShape="0">
            <a:blip r:embed="rId2"/>
            <a:srcRect/>
            <a:stretch/>
          </a:blipFill>
          <a:ln w="0">
            <a:noFill/>
          </a:ln>
        </p:spPr>
        <p:style>
          <a:lnRef idx="0"/>
          <a:fillRef idx="0"/>
          <a:effectRef idx="0"/>
          <a:fontRef idx="minor"/>
        </p:style>
      </p:sp>
      <p:sp>
        <p:nvSpPr>
          <p:cNvPr id="159" name="Google Shape;284;p22"/>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160" name="Google Shape;285;p22"/>
          <p:cNvSpPr/>
          <p:nvPr/>
        </p:nvSpPr>
        <p:spPr>
          <a:xfrm>
            <a:off x="6172920" y="760680"/>
            <a:ext cx="5369040" cy="2863800"/>
          </a:xfrm>
          <a:prstGeom prst="roundRect">
            <a:avLst>
              <a:gd name="adj" fmla="val 0"/>
            </a:avLst>
          </a:prstGeom>
          <a:blipFill rotWithShape="0">
            <a:blip r:embed="rId3"/>
            <a:srcRect/>
            <a:stretch/>
          </a:blipFill>
          <a:ln w="0">
            <a:noFill/>
          </a:ln>
        </p:spPr>
        <p:style>
          <a:lnRef idx="0"/>
          <a:fillRef idx="0"/>
          <a:effectRef idx="0"/>
          <a:fontRef idx="minor"/>
        </p:style>
      </p:sp>
      <p:sp>
        <p:nvSpPr>
          <p:cNvPr id="161" name="Google Shape;286;p22"/>
          <p:cNvSpPr/>
          <p:nvPr/>
        </p:nvSpPr>
        <p:spPr>
          <a:xfrm>
            <a:off x="457200" y="4133880"/>
            <a:ext cx="11276640" cy="2248920"/>
          </a:xfrm>
          <a:custGeom>
            <a:avLst/>
            <a:gdLst/>
            <a:ahLst/>
            <a:rect l="l" t="t" r="r" b="b"/>
            <a:pathLst>
              <a:path w="11277600" h="2250018">
                <a:moveTo>
                  <a:pt x="5264150" y="0"/>
                </a:moveTo>
                <a:lnTo>
                  <a:pt x="5499100" y="1588"/>
                </a:lnTo>
                <a:lnTo>
                  <a:pt x="5730875" y="1588"/>
                </a:lnTo>
                <a:lnTo>
                  <a:pt x="5961063" y="4763"/>
                </a:lnTo>
                <a:lnTo>
                  <a:pt x="6186488" y="9525"/>
                </a:lnTo>
                <a:lnTo>
                  <a:pt x="6410325" y="14288"/>
                </a:lnTo>
                <a:lnTo>
                  <a:pt x="6629400" y="19050"/>
                </a:lnTo>
                <a:lnTo>
                  <a:pt x="6846888" y="26988"/>
                </a:lnTo>
                <a:lnTo>
                  <a:pt x="7061200" y="34925"/>
                </a:lnTo>
                <a:lnTo>
                  <a:pt x="7270750" y="42863"/>
                </a:lnTo>
                <a:lnTo>
                  <a:pt x="7680325" y="63500"/>
                </a:lnTo>
                <a:lnTo>
                  <a:pt x="8072438" y="85725"/>
                </a:lnTo>
                <a:lnTo>
                  <a:pt x="8448675" y="109538"/>
                </a:lnTo>
                <a:lnTo>
                  <a:pt x="8805862" y="134938"/>
                </a:lnTo>
                <a:lnTo>
                  <a:pt x="9145588" y="161925"/>
                </a:lnTo>
                <a:lnTo>
                  <a:pt x="9461500" y="190500"/>
                </a:lnTo>
                <a:lnTo>
                  <a:pt x="9758362" y="219075"/>
                </a:lnTo>
                <a:lnTo>
                  <a:pt x="10031412" y="247650"/>
                </a:lnTo>
                <a:lnTo>
                  <a:pt x="10282238" y="274638"/>
                </a:lnTo>
                <a:lnTo>
                  <a:pt x="10504488" y="300038"/>
                </a:lnTo>
                <a:lnTo>
                  <a:pt x="10704512" y="323850"/>
                </a:lnTo>
                <a:lnTo>
                  <a:pt x="10874375" y="344488"/>
                </a:lnTo>
                <a:lnTo>
                  <a:pt x="11015662" y="363538"/>
                </a:lnTo>
                <a:lnTo>
                  <a:pt x="11210925" y="390525"/>
                </a:lnTo>
                <a:lnTo>
                  <a:pt x="11277600" y="400050"/>
                </a:lnTo>
                <a:lnTo>
                  <a:pt x="11277600" y="2250018"/>
                </a:lnTo>
                <a:lnTo>
                  <a:pt x="0" y="2250018"/>
                </a:lnTo>
                <a:lnTo>
                  <a:pt x="0" y="398463"/>
                </a:lnTo>
                <a:lnTo>
                  <a:pt x="255588" y="358775"/>
                </a:lnTo>
                <a:lnTo>
                  <a:pt x="511175" y="320675"/>
                </a:lnTo>
                <a:lnTo>
                  <a:pt x="766762" y="284163"/>
                </a:lnTo>
                <a:lnTo>
                  <a:pt x="1023938" y="252413"/>
                </a:lnTo>
                <a:lnTo>
                  <a:pt x="1279525" y="220663"/>
                </a:lnTo>
                <a:lnTo>
                  <a:pt x="1536700" y="190500"/>
                </a:lnTo>
                <a:lnTo>
                  <a:pt x="1790700" y="165100"/>
                </a:lnTo>
                <a:lnTo>
                  <a:pt x="2047875" y="141288"/>
                </a:lnTo>
                <a:lnTo>
                  <a:pt x="2303462" y="119063"/>
                </a:lnTo>
                <a:lnTo>
                  <a:pt x="2555875" y="100013"/>
                </a:lnTo>
                <a:lnTo>
                  <a:pt x="2809875" y="80963"/>
                </a:lnTo>
                <a:lnTo>
                  <a:pt x="3062288" y="65088"/>
                </a:lnTo>
                <a:lnTo>
                  <a:pt x="3313113" y="52388"/>
                </a:lnTo>
                <a:lnTo>
                  <a:pt x="3563938" y="39688"/>
                </a:lnTo>
                <a:lnTo>
                  <a:pt x="3811588" y="28575"/>
                </a:lnTo>
                <a:lnTo>
                  <a:pt x="4057650" y="20638"/>
                </a:lnTo>
                <a:lnTo>
                  <a:pt x="4303713" y="14288"/>
                </a:lnTo>
                <a:lnTo>
                  <a:pt x="4546600" y="7938"/>
                </a:lnTo>
                <a:lnTo>
                  <a:pt x="4787900" y="4763"/>
                </a:lnTo>
                <a:lnTo>
                  <a:pt x="5027613" y="1588"/>
                </a:lnTo>
                <a:close/>
              </a:path>
            </a:pathLst>
          </a:custGeom>
          <a:blipFill rotWithShape="0">
            <a:blip r:embed="rId4"/>
            <a:srcRect/>
            <a:stretch/>
          </a:blipFill>
          <a:ln w="0">
            <a:noFill/>
          </a:ln>
        </p:spPr>
        <p:style>
          <a:lnRef idx="0"/>
          <a:fillRef idx="0"/>
          <a:effectRef idx="0"/>
          <a:fontRef idx="minor"/>
        </p:style>
      </p:sp>
      <p:sp>
        <p:nvSpPr>
          <p:cNvPr id="162" name="Google Shape;287;p22"/>
          <p:cNvSpPr/>
          <p:nvPr/>
        </p:nvSpPr>
        <p:spPr>
          <a:xfrm rot="10371600">
            <a:off x="264240" y="4118040"/>
            <a:ext cx="3298320" cy="439920"/>
          </a:xfrm>
          <a:custGeom>
            <a:avLst/>
            <a:gd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w="0">
            <a:noFill/>
          </a:ln>
        </p:spPr>
        <p:style>
          <a:lnRef idx="0"/>
          <a:fillRef idx="0"/>
          <a:effectRef idx="0"/>
          <a:fontRef idx="minor"/>
        </p:style>
      </p:sp>
      <p:sp>
        <p:nvSpPr>
          <p:cNvPr id="163" name="PlaceHolder 1"/>
          <p:cNvSpPr>
            <a:spLocks noGrp="1"/>
          </p:cNvSpPr>
          <p:nvPr>
            <p:ph/>
          </p:nvPr>
        </p:nvSpPr>
        <p:spPr>
          <a:xfrm>
            <a:off x="649800" y="5693040"/>
            <a:ext cx="10891800" cy="534240"/>
          </a:xfrm>
          <a:prstGeom prst="rect">
            <a:avLst/>
          </a:prstGeom>
          <a:noFill/>
          <a:ln w="0">
            <a:noFill/>
          </a:ln>
        </p:spPr>
        <p:txBody>
          <a:bodyPr lIns="90000" rIns="90000" tIns="45000" bIns="45000" anchor="t">
            <a:noAutofit/>
          </a:bodyPr>
          <a:p>
            <a:pPr>
              <a:lnSpc>
                <a:spcPct val="100000"/>
              </a:lnSpc>
              <a:buNone/>
              <a:tabLst>
                <a:tab algn="l" pos="0"/>
              </a:tabLst>
            </a:pPr>
            <a:r>
              <a:rPr b="0" lang="pl-PL" sz="3200" spc="-1" strike="noStrike">
                <a:solidFill>
                  <a:srgbClr val="ee52a4"/>
                </a:solidFill>
                <a:latin typeface="Century Gothic"/>
                <a:ea typeface="Century Gothic"/>
              </a:rPr>
              <a:t>89 JGZ WESOŁE KRASNALE</a:t>
            </a:r>
            <a:endParaRPr b="0" lang="pl-PL" sz="3200" spc="-1" strike="noStrike">
              <a:latin typeface="Arial"/>
            </a:endParaRPr>
          </a:p>
        </p:txBody>
      </p:sp>
      <p:sp>
        <p:nvSpPr>
          <p:cNvPr id="164" name="PlaceHolder 2"/>
          <p:cNvSpPr>
            <a:spLocks noGrp="1"/>
          </p:cNvSpPr>
          <p:nvPr>
            <p:ph type="title"/>
          </p:nvPr>
        </p:nvSpPr>
        <p:spPr>
          <a:xfrm>
            <a:off x="649800" y="4517280"/>
            <a:ext cx="10891800" cy="1173600"/>
          </a:xfrm>
          <a:prstGeom prst="rect">
            <a:avLst/>
          </a:prstGeom>
          <a:noFill/>
          <a:ln w="0">
            <a:noFill/>
          </a:ln>
        </p:spPr>
        <p:txBody>
          <a:bodyPr lIns="90000" rIns="90000" tIns="45000" bIns="45000" anchor="b">
            <a:normAutofit/>
          </a:bodyPr>
          <a:p>
            <a:pPr>
              <a:lnSpc>
                <a:spcPct val="100000"/>
              </a:lnSpc>
              <a:buNone/>
              <a:tabLst>
                <a:tab algn="l" pos="0"/>
              </a:tabLst>
            </a:pPr>
            <a:r>
              <a:rPr b="0" lang="pl-PL" sz="6000" spc="-1" strike="noStrike">
                <a:solidFill>
                  <a:srgbClr val="ebebeb"/>
                </a:solidFill>
                <a:latin typeface="Century Gothic"/>
                <a:ea typeface="Century Gothic"/>
              </a:rPr>
              <a:t>Kim jesteśmy?</a:t>
            </a:r>
            <a:endParaRPr b="0" lang="pl-PL" sz="60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Kadra – studenci i uczniowie</a:t>
            </a:r>
            <a:endParaRPr b="0" lang="pl-PL" sz="3600" spc="-1" strike="noStrike">
              <a:latin typeface="Arial"/>
            </a:endParaRPr>
          </a:p>
        </p:txBody>
      </p:sp>
      <p:sp>
        <p:nvSpPr>
          <p:cNvPr id="166" name="PlaceHolder 2"/>
          <p:cNvSpPr>
            <a:spLocks noGrp="1"/>
          </p:cNvSpPr>
          <p:nvPr>
            <p:ph/>
          </p:nvPr>
        </p:nvSpPr>
        <p:spPr>
          <a:xfrm>
            <a:off x="1614600" y="2520000"/>
            <a:ext cx="8824680" cy="341532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Drużynowa: pwd. Barbara Sobańska → pwd. Weronika Matecka </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Przyboczni:</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Dh. Nadia Szymandera</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Dh. Przemysław Sobański HO</a:t>
            </a:r>
            <a:endParaRPr b="0" lang="pl-PL" sz="1600" spc="-1" strike="noStrike">
              <a:latin typeface="Arial"/>
            </a:endParaRPr>
          </a:p>
          <a:p>
            <a:pPr>
              <a:lnSpc>
                <a:spcPct val="100000"/>
              </a:lnSpc>
              <a:spcBef>
                <a:spcPts val="1001"/>
              </a:spcBef>
              <a:buNone/>
            </a:pPr>
            <a:r>
              <a:rPr b="0" lang="pl-PL" sz="1800" spc="-1" strike="noStrike">
                <a:solidFill>
                  <a:srgbClr val="3f3f3f"/>
                </a:solidFill>
                <a:latin typeface="Century Gothic"/>
                <a:ea typeface="Century Gothic"/>
              </a:rPr>
              <a:t>A do pomocy jeszcze:</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Kadra na okresie próbnym: Dh. Zofia Stemplewska</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Stażyści z 3-ciego roku 88 PDHS Dragon</a:t>
            </a:r>
            <a:endParaRPr b="0" lang="pl-PL" sz="1600" spc="-1" strike="noStrike">
              <a:latin typeface="Arial"/>
            </a:endParaRPr>
          </a:p>
          <a:p>
            <a:pPr>
              <a:lnSpc>
                <a:spcPct val="100000"/>
              </a:lnSpc>
              <a:spcBef>
                <a:spcPts val="1001"/>
              </a:spcBef>
              <a:buNone/>
            </a:pPr>
            <a:endParaRPr b="0" lang="pl-PL" sz="16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7" name="Google Shape;300;p24"/>
          <p:cNvSpPr/>
          <p:nvPr/>
        </p:nvSpPr>
        <p:spPr>
          <a:xfrm>
            <a:off x="0" y="0"/>
            <a:ext cx="12191040" cy="6856920"/>
          </a:xfrm>
          <a:prstGeom prst="rect">
            <a:avLst/>
          </a:prstGeom>
          <a:blipFill rotWithShape="0">
            <a:blip r:embed="rId1"/>
            <a:srcRect/>
            <a:stretch/>
          </a:blipFill>
          <a:ln w="0">
            <a:noFill/>
          </a:ln>
        </p:spPr>
        <p:style>
          <a:lnRef idx="0"/>
          <a:fillRef idx="0"/>
          <a:effectRef idx="0"/>
          <a:fontRef idx="minor"/>
        </p:style>
      </p:sp>
      <p:sp>
        <p:nvSpPr>
          <p:cNvPr id="168" name="Google Shape;301;p24"/>
          <p:cNvSpPr/>
          <p:nvPr/>
        </p:nvSpPr>
        <p:spPr>
          <a:xfrm rot="16200000">
            <a:off x="5171760" y="-138960"/>
            <a:ext cx="6052680" cy="7138800"/>
          </a:xfrm>
          <a:custGeom>
            <a:avLst/>
            <a:gdLst/>
            <a:ah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w="0">
            <a:noFill/>
          </a:ln>
        </p:spPr>
        <p:style>
          <a:lnRef idx="0"/>
          <a:fillRef idx="0"/>
          <a:effectRef idx="0"/>
          <a:fontRef idx="minor"/>
        </p:style>
      </p:sp>
      <p:sp>
        <p:nvSpPr>
          <p:cNvPr id="169" name="Google Shape;302;p24"/>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w="0">
            <a:noFill/>
          </a:ln>
        </p:spPr>
        <p:style>
          <a:lnRef idx="0"/>
          <a:fillRef idx="0"/>
          <a:effectRef idx="0"/>
          <a:fontRef idx="minor"/>
        </p:style>
      </p:sp>
      <p:sp>
        <p:nvSpPr>
          <p:cNvPr id="170" name="PlaceHolder 1"/>
          <p:cNvSpPr>
            <a:spLocks noGrp="1"/>
          </p:cNvSpPr>
          <p:nvPr>
            <p:ph type="title"/>
          </p:nvPr>
        </p:nvSpPr>
        <p:spPr>
          <a:xfrm>
            <a:off x="1154880" y="973800"/>
            <a:ext cx="2941200" cy="1019160"/>
          </a:xfrm>
          <a:prstGeom prst="rect">
            <a:avLst/>
          </a:prstGeom>
          <a:noFill/>
          <a:ln w="0">
            <a:noFill/>
          </a:ln>
        </p:spPr>
        <p:txBody>
          <a:bodyPr lIns="90000" rIns="90000" tIns="45000" bIns="45000" anchor="ctr">
            <a:normAutofit/>
          </a:bodyPr>
          <a:p>
            <a:pPr>
              <a:lnSpc>
                <a:spcPct val="90000"/>
              </a:lnSpc>
              <a:buNone/>
              <a:tabLst>
                <a:tab algn="l" pos="0"/>
              </a:tabLst>
            </a:pPr>
            <a:r>
              <a:rPr b="0" lang="pl-PL" sz="2500" spc="-1" strike="noStrike">
                <a:solidFill>
                  <a:srgbClr val="ebebeb"/>
                </a:solidFill>
                <a:latin typeface="Century Gothic"/>
                <a:ea typeface="Century Gothic"/>
              </a:rPr>
              <a:t>Zuchy – uczniowie klas 0-3</a:t>
            </a:r>
            <a:endParaRPr b="0" lang="pl-PL" sz="2500" spc="-1" strike="noStrike">
              <a:latin typeface="Arial"/>
            </a:endParaRPr>
          </a:p>
        </p:txBody>
      </p:sp>
      <p:pic>
        <p:nvPicPr>
          <p:cNvPr id="171" name="Google Shape;304;p24" descr=""/>
          <p:cNvPicPr/>
          <p:nvPr/>
        </p:nvPicPr>
        <p:blipFill>
          <a:blip r:embed="rId2"/>
          <a:stretch/>
        </p:blipFill>
        <p:spPr>
          <a:xfrm>
            <a:off x="5194440" y="1663200"/>
            <a:ext cx="6390360" cy="3530160"/>
          </a:xfrm>
          <a:prstGeom prst="rect">
            <a:avLst/>
          </a:prstGeom>
          <a:ln w="0">
            <a:noFill/>
          </a:ln>
        </p:spPr>
      </p:pic>
      <p:sp>
        <p:nvSpPr>
          <p:cNvPr id="172" name="Google Shape;305;p24"/>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173" name="Google Shape;306;p24"/>
          <p:cNvSpPr/>
          <p:nvPr/>
        </p:nvSpPr>
        <p:spPr>
          <a:xfrm>
            <a:off x="0" y="2666880"/>
            <a:ext cx="4190040" cy="4190040"/>
          </a:xfrm>
          <a:prstGeom prst="ellipse">
            <a:avLst/>
          </a:prstGeom>
          <a:gradFill rotWithShape="0">
            <a:gsLst>
              <a:gs pos="0">
                <a:srgbClr val="9b6bf2">
                  <a:alpha val="11372"/>
                </a:srgbClr>
              </a:gs>
              <a:gs pos="75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174" name="Google Shape;307;p24"/>
          <p:cNvSpPr/>
          <p:nvPr/>
        </p:nvSpPr>
        <p:spPr>
          <a:xfrm>
            <a:off x="0" y="2895480"/>
            <a:ext cx="2361240" cy="2361240"/>
          </a:xfrm>
          <a:prstGeom prst="ellipse">
            <a:avLst/>
          </a:prstGeom>
          <a:gradFill rotWithShape="0">
            <a:gsLst>
              <a:gs pos="0">
                <a:srgbClr val="9b6bf2">
                  <a:alpha val="7058"/>
                </a:srgbClr>
              </a:gs>
              <a:gs pos="72000">
                <a:srgbClr val="9b6bf2">
                  <a:alpha val="0"/>
                </a:srgbClr>
              </a:gs>
              <a:gs pos="100000">
                <a:srgbClr val="9b6bf2">
                  <a:alpha val="0"/>
                </a:srgbClr>
              </a:gs>
            </a:gsLst>
            <a:path path="circle">
              <a:fillToRect l="50000" t="50000" r="50000" b="50000"/>
            </a:path>
          </a:gradFill>
          <a:ln w="0">
            <a:noFill/>
          </a:ln>
        </p:spPr>
        <p:style>
          <a:lnRef idx="0"/>
          <a:fillRef idx="0"/>
          <a:effectRef idx="0"/>
          <a:fontRef idx="minor"/>
        </p:style>
      </p:sp>
      <p:sp>
        <p:nvSpPr>
          <p:cNvPr id="175" name="PlaceHolder 2"/>
          <p:cNvSpPr>
            <a:spLocks noGrp="1"/>
          </p:cNvSpPr>
          <p:nvPr>
            <p:ph/>
          </p:nvPr>
        </p:nvSpPr>
        <p:spPr>
          <a:xfrm>
            <a:off x="1154880" y="2120760"/>
            <a:ext cx="3132720" cy="3897720"/>
          </a:xfrm>
          <a:prstGeom prst="rect">
            <a:avLst/>
          </a:prstGeom>
          <a:noFill/>
          <a:ln w="0">
            <a:noFill/>
          </a:ln>
        </p:spPr>
        <p:txBody>
          <a:bodyPr lIns="90000" rIns="90000" tIns="45000" bIns="45000" anchor="t">
            <a:normAutofit/>
          </a:bodyPr>
          <a:p>
            <a:pPr marL="343080" indent="-343080">
              <a:lnSpc>
                <a:spcPct val="90000"/>
              </a:lnSpc>
              <a:buClr>
                <a:srgbClr val="b31166"/>
              </a:buClr>
              <a:buFont typeface="Noto Sans Symbols"/>
              <a:buChar char="►"/>
            </a:pPr>
            <a:r>
              <a:rPr b="0" lang="pl-PL" sz="1500" spc="-1" strike="noStrike">
                <a:solidFill>
                  <a:srgbClr val="ffffff"/>
                </a:solidFill>
                <a:latin typeface="Century Gothic"/>
                <a:ea typeface="Century Gothic"/>
              </a:rPr>
              <a:t>Zuchy będą działać podzieleni na tzw. „szóstki”, czyli mniejsze grupy, w których będą działać w czasie niektórych zajęć</a:t>
            </a:r>
            <a:endParaRPr b="0" lang="pl-PL" sz="1500" spc="-1" strike="noStrike">
              <a:latin typeface="Arial"/>
            </a:endParaRPr>
          </a:p>
          <a:p>
            <a:pPr marL="343080" indent="-343080">
              <a:lnSpc>
                <a:spcPct val="90000"/>
              </a:lnSpc>
              <a:spcBef>
                <a:spcPts val="1001"/>
              </a:spcBef>
              <a:buClr>
                <a:srgbClr val="b31166"/>
              </a:buClr>
              <a:buFont typeface="Noto Sans Symbols"/>
              <a:buChar char="►"/>
            </a:pPr>
            <a:r>
              <a:rPr b="0" lang="pl-PL" sz="1500" spc="-1" strike="noStrike">
                <a:solidFill>
                  <a:srgbClr val="ffffff"/>
                </a:solidFill>
                <a:latin typeface="Century Gothic"/>
                <a:ea typeface="Century Gothic"/>
              </a:rPr>
              <a:t>Szóstki w naszej gromadzie:</a:t>
            </a:r>
            <a:endParaRPr b="0" lang="pl-PL" sz="1500" spc="-1" strike="noStrike">
              <a:latin typeface="Arial"/>
            </a:endParaRPr>
          </a:p>
          <a:p>
            <a:pPr lvl="1" marL="743040" indent="-285840">
              <a:lnSpc>
                <a:spcPct val="90000"/>
              </a:lnSpc>
              <a:spcBef>
                <a:spcPts val="1001"/>
              </a:spcBef>
              <a:buClr>
                <a:srgbClr val="b31166"/>
              </a:buClr>
              <a:buFont typeface="Noto Sans Symbols"/>
              <a:buChar char="►"/>
            </a:pPr>
            <a:r>
              <a:rPr b="0" lang="pl-PL" sz="1500" spc="-1" strike="noStrike">
                <a:solidFill>
                  <a:srgbClr val="ffffff"/>
                </a:solidFill>
                <a:latin typeface="Century Gothic"/>
                <a:ea typeface="Century Gothic"/>
              </a:rPr>
              <a:t>Apsik</a:t>
            </a:r>
            <a:endParaRPr b="0" lang="pl-PL" sz="1500" spc="-1" strike="noStrike">
              <a:latin typeface="Arial"/>
            </a:endParaRPr>
          </a:p>
          <a:p>
            <a:pPr lvl="1" marL="743040" indent="-285840">
              <a:lnSpc>
                <a:spcPct val="90000"/>
              </a:lnSpc>
              <a:spcBef>
                <a:spcPts val="1001"/>
              </a:spcBef>
              <a:buClr>
                <a:srgbClr val="b31166"/>
              </a:buClr>
              <a:buFont typeface="Noto Sans Symbols"/>
              <a:buChar char="►"/>
            </a:pPr>
            <a:r>
              <a:rPr b="0" lang="pl-PL" sz="1500" spc="-1" strike="noStrike">
                <a:solidFill>
                  <a:srgbClr val="ffffff"/>
                </a:solidFill>
                <a:latin typeface="Century Gothic"/>
                <a:ea typeface="Century Gothic"/>
              </a:rPr>
              <a:t>Mędrek</a:t>
            </a:r>
            <a:endParaRPr b="0" lang="pl-PL" sz="1500" spc="-1" strike="noStrike">
              <a:latin typeface="Arial"/>
            </a:endParaRPr>
          </a:p>
          <a:p>
            <a:pPr lvl="1" marL="743040" indent="-285840">
              <a:lnSpc>
                <a:spcPct val="90000"/>
              </a:lnSpc>
              <a:spcBef>
                <a:spcPts val="1001"/>
              </a:spcBef>
              <a:buClr>
                <a:srgbClr val="b31166"/>
              </a:buClr>
              <a:buFont typeface="Noto Sans Symbols"/>
              <a:buChar char="►"/>
            </a:pPr>
            <a:r>
              <a:rPr b="0" lang="pl-PL" sz="1500" spc="-1" strike="noStrike">
                <a:solidFill>
                  <a:srgbClr val="ffffff"/>
                </a:solidFill>
                <a:latin typeface="Century Gothic"/>
                <a:ea typeface="Century Gothic"/>
              </a:rPr>
              <a:t>Wesołek</a:t>
            </a:r>
            <a:endParaRPr b="0" lang="pl-PL" sz="1500" spc="-1" strike="noStrike">
              <a:latin typeface="Arial"/>
            </a:endParaRPr>
          </a:p>
          <a:p>
            <a:pPr lvl="1" marL="743040" indent="-285840">
              <a:lnSpc>
                <a:spcPct val="90000"/>
              </a:lnSpc>
              <a:spcBef>
                <a:spcPts val="1001"/>
              </a:spcBef>
              <a:buClr>
                <a:srgbClr val="b31166"/>
              </a:buClr>
              <a:buFont typeface="Noto Sans Symbols"/>
              <a:buChar char="►"/>
            </a:pPr>
            <a:r>
              <a:rPr b="0" lang="pl-PL" sz="1500" spc="-1" strike="noStrike">
                <a:solidFill>
                  <a:srgbClr val="ffffff"/>
                </a:solidFill>
                <a:latin typeface="Century Gothic"/>
                <a:ea typeface="Century Gothic"/>
              </a:rPr>
              <a:t>Marzyciel</a:t>
            </a:r>
            <a:endParaRPr b="0" lang="pl-PL" sz="1500" spc="-1" strike="noStrike">
              <a:latin typeface="Arial"/>
            </a:endParaRPr>
          </a:p>
          <a:p>
            <a:pPr lvl="1" marL="743040" indent="-285840">
              <a:lnSpc>
                <a:spcPct val="90000"/>
              </a:lnSpc>
              <a:spcBef>
                <a:spcPts val="1001"/>
              </a:spcBef>
              <a:buClr>
                <a:srgbClr val="b31166"/>
              </a:buClr>
              <a:buFont typeface="Noto Sans Symbols"/>
              <a:buChar char="►"/>
            </a:pPr>
            <a:r>
              <a:rPr b="0" lang="pl-PL" sz="1500" spc="-1" strike="noStrike">
                <a:solidFill>
                  <a:srgbClr val="ffffff"/>
                </a:solidFill>
                <a:latin typeface="Century Gothic"/>
                <a:ea typeface="Century Gothic"/>
              </a:rPr>
              <a:t>Śpioszek</a:t>
            </a:r>
            <a:endParaRPr b="0" lang="pl-PL" sz="1500" spc="-1" strike="noStrike">
              <a:latin typeface="Arial"/>
            </a:endParaRPr>
          </a:p>
          <a:p>
            <a:pPr lvl="1" marL="743040" indent="-285840">
              <a:lnSpc>
                <a:spcPct val="90000"/>
              </a:lnSpc>
              <a:spcBef>
                <a:spcPts val="1001"/>
              </a:spcBef>
              <a:buClr>
                <a:srgbClr val="b31166"/>
              </a:buClr>
              <a:buFont typeface="Noto Sans Symbols"/>
              <a:buChar char="►"/>
            </a:pPr>
            <a:r>
              <a:rPr b="0" lang="pl-PL" sz="1500" spc="-1" strike="noStrike">
                <a:solidFill>
                  <a:srgbClr val="ffffff"/>
                </a:solidFill>
                <a:latin typeface="Century Gothic"/>
                <a:ea typeface="Century Gothic"/>
              </a:rPr>
              <a:t>Nieśmiałek</a:t>
            </a:r>
            <a:endParaRPr b="0" lang="pl-PL" sz="1500" spc="-1" strike="noStrike">
              <a:latin typeface="Arial"/>
            </a:endParaRPr>
          </a:p>
        </p:txBody>
      </p:sp>
      <p:sp>
        <p:nvSpPr>
          <p:cNvPr id="176" name="Google Shape;309;p24"/>
          <p:cNvSpPr/>
          <p:nvPr/>
        </p:nvSpPr>
        <p:spPr>
          <a:xfrm rot="15922200">
            <a:off x="3140280" y="1826280"/>
            <a:ext cx="3298320" cy="439920"/>
          </a:xfrm>
          <a:custGeom>
            <a:avLst/>
            <a:gd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Zbiórki</a:t>
            </a:r>
            <a:endParaRPr b="0" lang="pl-PL" sz="3600" spc="-1" strike="noStrike">
              <a:latin typeface="Arial"/>
            </a:endParaRPr>
          </a:p>
        </p:txBody>
      </p:sp>
      <p:sp>
        <p:nvSpPr>
          <p:cNvPr id="178" name="PlaceHolder 2"/>
          <p:cNvSpPr>
            <a:spLocks noGrp="1"/>
          </p:cNvSpPr>
          <p:nvPr>
            <p:ph/>
          </p:nvPr>
        </p:nvSpPr>
        <p:spPr>
          <a:xfrm>
            <a:off x="1154880" y="2603520"/>
            <a:ext cx="8824680" cy="341532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2400" spc="-1" strike="noStrike">
                <a:solidFill>
                  <a:srgbClr val="3f3f3f"/>
                </a:solidFill>
                <a:latin typeface="Century Gothic"/>
                <a:ea typeface="Century Gothic"/>
              </a:rPr>
              <a:t>Piątki, 17.00-18.30, w harcówce przy SP 89 (do końca roku 2026)</a:t>
            </a:r>
            <a:endParaRPr b="0" lang="pl-PL" sz="2400" spc="-1" strike="noStrike">
              <a:latin typeface="Arial"/>
            </a:endParaRPr>
          </a:p>
          <a:p>
            <a:pPr marL="343080" indent="-343080">
              <a:lnSpc>
                <a:spcPct val="100000"/>
              </a:lnSpc>
              <a:spcBef>
                <a:spcPts val="1001"/>
              </a:spcBef>
              <a:buClr>
                <a:srgbClr val="b31166"/>
              </a:buClr>
              <a:buFont typeface="Noto Sans Symbols"/>
              <a:buChar char="►"/>
            </a:pPr>
            <a:r>
              <a:rPr b="0" lang="pl-PL" sz="2400" spc="-1" strike="noStrike">
                <a:solidFill>
                  <a:srgbClr val="3f3f3f"/>
                </a:solidFill>
                <a:latin typeface="Century Gothic"/>
                <a:ea typeface="Century Gothic"/>
              </a:rPr>
              <a:t>Jeżeli zbiórka miałaby się nie odbyć, lub miałaby się zmienić jej miejsce, to ta informacja na pewno pojawi się kilka dni wcześniej na stronie/na grupie Whatsapp</a:t>
            </a:r>
            <a:endParaRPr b="0" lang="pl-PL" sz="24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Harcerstwo – szerszy kontekst</a:t>
            </a:r>
            <a:endParaRPr b="0" lang="pl-PL" sz="3600" spc="-1" strike="noStrike">
              <a:latin typeface="Arial"/>
            </a:endParaRPr>
          </a:p>
        </p:txBody>
      </p:sp>
      <p:sp>
        <p:nvSpPr>
          <p:cNvPr id="180" name="PlaceHolder 2"/>
          <p:cNvSpPr>
            <a:spLocks noGrp="1"/>
          </p:cNvSpPr>
          <p:nvPr>
            <p:ph/>
          </p:nvPr>
        </p:nvSpPr>
        <p:spPr>
          <a:xfrm>
            <a:off x="1154880" y="2603520"/>
            <a:ext cx="8824680" cy="341532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Gromada działa w Szczepie VII w Hufcu ZHP Poznań-Jeżyce</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Inne jednostki w Szczepie VII:</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233 PDH Contrast (Harcerze, uczniowie klas 4-6)</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88 PDHS Dragon (Harcerze Starsi, uczniowie klas 7-8 SP i 1 liceum)</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77 PDW Chimera (od 2 klasy liceum do 21 r. ż.)</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Próbna Poznańska Drużyna Wielopoziomowa "Ło-sie” *</a:t>
            </a:r>
            <a:endParaRPr b="0" lang="pl-PL" sz="16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Ciąg metodyczny: z zuchów przechodzi się do harcerzy, z harcerzy do harcerzy starszych, a stamtąd do wędrowników – wszystkiemu zawsze towarzyszy obrzędowe przekazanie</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b3059"/>
        </a:solidFill>
      </p:bgPr>
    </p:bg>
    <p:spTree>
      <p:nvGrpSpPr>
        <p:cNvPr id="1" name=""/>
        <p:cNvGrpSpPr/>
        <p:nvPr/>
      </p:nvGrpSpPr>
      <p:grpSpPr>
        <a:xfrm>
          <a:off x="0" y="0"/>
          <a:ext cx="0" cy="0"/>
          <a:chOff x="0" y="0"/>
          <a:chExt cx="0" cy="0"/>
        </a:xfrm>
      </p:grpSpPr>
      <p:grpSp>
        <p:nvGrpSpPr>
          <p:cNvPr id="181" name="Google Shape;326;p27"/>
          <p:cNvGrpSpPr/>
          <p:nvPr/>
        </p:nvGrpSpPr>
        <p:grpSpPr>
          <a:xfrm>
            <a:off x="0" y="0"/>
            <a:ext cx="12191040" cy="6856920"/>
            <a:chOff x="0" y="0"/>
            <a:chExt cx="12191040" cy="6856920"/>
          </a:xfrm>
        </p:grpSpPr>
        <p:sp>
          <p:nvSpPr>
            <p:cNvPr id="182" name="Google Shape;327;p27"/>
            <p:cNvSpPr/>
            <p:nvPr/>
          </p:nvSpPr>
          <p:spPr>
            <a:xfrm>
              <a:off x="0" y="0"/>
              <a:ext cx="12191040" cy="6856920"/>
            </a:xfrm>
            <a:prstGeom prst="rect">
              <a:avLst/>
            </a:prstGeom>
            <a:blipFill rotWithShape="0">
              <a:blip r:embed="rId1"/>
              <a:srcRect/>
              <a:stretch/>
            </a:blipFill>
            <a:ln w="0">
              <a:noFill/>
            </a:ln>
          </p:spPr>
          <p:style>
            <a:lnRef idx="0"/>
            <a:fillRef idx="0"/>
            <a:effectRef idx="0"/>
            <a:fontRef idx="minor"/>
          </p:style>
        </p:sp>
        <p:sp>
          <p:nvSpPr>
            <p:cNvPr id="183" name="Google Shape;328;p27"/>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sp>
      </p:grpSp>
      <p:sp>
        <p:nvSpPr>
          <p:cNvPr id="184"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rmAutofit/>
          </a:bodyPr>
          <a:p>
            <a:pPr>
              <a:lnSpc>
                <a:spcPct val="100000"/>
              </a:lnSpc>
              <a:buNone/>
              <a:tabLst>
                <a:tab algn="l" pos="0"/>
              </a:tabLst>
            </a:pPr>
            <a:r>
              <a:rPr b="0" lang="pl-PL" sz="3600" spc="-1" strike="noStrike">
                <a:solidFill>
                  <a:srgbClr val="ffffff"/>
                </a:solidFill>
                <a:latin typeface="Century Gothic"/>
                <a:ea typeface="Century Gothic"/>
              </a:rPr>
              <a:t>ZHP - struktura</a:t>
            </a:r>
            <a:endParaRPr b="0" lang="pl-PL" sz="3600" spc="-1" strike="noStrike">
              <a:latin typeface="Arial"/>
            </a:endParaRPr>
          </a:p>
        </p:txBody>
      </p:sp>
      <p:sp>
        <p:nvSpPr>
          <p:cNvPr id="185" name="Google Shape;330;p27"/>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grpSp>
        <p:nvGrpSpPr>
          <p:cNvPr id="186" name="Google Shape;331;p27"/>
          <p:cNvGrpSpPr/>
          <p:nvPr/>
        </p:nvGrpSpPr>
        <p:grpSpPr>
          <a:xfrm>
            <a:off x="1440000" y="1260000"/>
            <a:ext cx="9947160" cy="4499640"/>
            <a:chOff x="1440000" y="1260000"/>
            <a:chExt cx="9947160" cy="4499640"/>
          </a:xfrm>
        </p:grpSpPr>
        <p:sp>
          <p:nvSpPr>
            <p:cNvPr id="187" name="Google Shape;332;p27"/>
            <p:cNvSpPr/>
            <p:nvPr/>
          </p:nvSpPr>
          <p:spPr>
            <a:xfrm>
              <a:off x="7507800" y="3242160"/>
              <a:ext cx="310320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45f3c"/>
              </a:solidFill>
              <a:round/>
            </a:ln>
          </p:spPr>
          <p:style>
            <a:lnRef idx="0"/>
            <a:fillRef idx="0"/>
            <a:effectRef idx="0"/>
            <a:fontRef idx="minor"/>
          </p:style>
        </p:sp>
        <p:sp>
          <p:nvSpPr>
            <p:cNvPr id="188" name="Google Shape;333;p27"/>
            <p:cNvSpPr/>
            <p:nvPr/>
          </p:nvSpPr>
          <p:spPr>
            <a:xfrm>
              <a:off x="7507800" y="3242160"/>
              <a:ext cx="155124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45f3c"/>
              </a:solidFill>
              <a:round/>
            </a:ln>
          </p:spPr>
          <p:style>
            <a:lnRef idx="0"/>
            <a:fillRef idx="0"/>
            <a:effectRef idx="0"/>
            <a:fontRef idx="minor"/>
          </p:style>
        </p:sp>
        <p:sp>
          <p:nvSpPr>
            <p:cNvPr id="189" name="Google Shape;334;p27"/>
            <p:cNvSpPr/>
            <p:nvPr/>
          </p:nvSpPr>
          <p:spPr>
            <a:xfrm>
              <a:off x="7462080" y="3242160"/>
              <a:ext cx="90360" cy="368280"/>
            </a:xfrm>
            <a:custGeom>
              <a:avLst/>
              <a:gdLst/>
              <a:ahLst/>
              <a:rect l="l" t="t" r="r" b="b"/>
              <a:pathLst>
                <a:path w="120000" h="120000">
                  <a:moveTo>
                    <a:pt x="60000" y="0"/>
                  </a:moveTo>
                  <a:lnTo>
                    <a:pt x="60000" y="120000"/>
                  </a:lnTo>
                </a:path>
              </a:pathLst>
            </a:custGeom>
            <a:noFill/>
            <a:ln cap="rnd" w="9525">
              <a:solidFill>
                <a:srgbClr val="e45f3c"/>
              </a:solidFill>
              <a:round/>
            </a:ln>
          </p:spPr>
          <p:style>
            <a:lnRef idx="0"/>
            <a:fillRef idx="0"/>
            <a:effectRef idx="0"/>
            <a:fontRef idx="minor"/>
          </p:style>
        </p:sp>
        <p:sp>
          <p:nvSpPr>
            <p:cNvPr id="190" name="Google Shape;335;p27"/>
            <p:cNvSpPr/>
            <p:nvPr/>
          </p:nvSpPr>
          <p:spPr>
            <a:xfrm>
              <a:off x="5955480" y="3242160"/>
              <a:ext cx="1551240" cy="368280"/>
            </a:xfrm>
            <a:custGeom>
              <a:avLst/>
              <a:gdLst/>
              <a:ahLst/>
              <a:rect l="l" t="t" r="r" b="b"/>
              <a:pathLst>
                <a:path w="120000" h="120000">
                  <a:moveTo>
                    <a:pt x="120000" y="0"/>
                  </a:moveTo>
                  <a:lnTo>
                    <a:pt x="120000" y="81777"/>
                  </a:lnTo>
                  <a:lnTo>
                    <a:pt x="0" y="81777"/>
                  </a:lnTo>
                  <a:lnTo>
                    <a:pt x="0" y="120000"/>
                  </a:lnTo>
                </a:path>
              </a:pathLst>
            </a:custGeom>
            <a:noFill/>
            <a:ln cap="rnd" w="9525">
              <a:solidFill>
                <a:srgbClr val="e45f3c"/>
              </a:solidFill>
              <a:round/>
            </a:ln>
          </p:spPr>
          <p:style>
            <a:lnRef idx="0"/>
            <a:fillRef idx="0"/>
            <a:effectRef idx="0"/>
            <a:fontRef idx="minor"/>
          </p:style>
        </p:sp>
        <p:sp>
          <p:nvSpPr>
            <p:cNvPr id="191" name="Google Shape;336;p27"/>
            <p:cNvSpPr/>
            <p:nvPr/>
          </p:nvSpPr>
          <p:spPr>
            <a:xfrm>
              <a:off x="4403160" y="4417920"/>
              <a:ext cx="232740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6933a"/>
              </a:solidFill>
              <a:round/>
            </a:ln>
          </p:spPr>
          <p:style>
            <a:lnRef idx="0"/>
            <a:fillRef idx="0"/>
            <a:effectRef idx="0"/>
            <a:fontRef idx="minor"/>
          </p:style>
        </p:sp>
        <p:sp>
          <p:nvSpPr>
            <p:cNvPr id="192" name="Google Shape;337;p27"/>
            <p:cNvSpPr/>
            <p:nvPr/>
          </p:nvSpPr>
          <p:spPr>
            <a:xfrm>
              <a:off x="4403160" y="4417920"/>
              <a:ext cx="77508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6933a"/>
              </a:solidFill>
              <a:round/>
            </a:ln>
          </p:spPr>
          <p:style>
            <a:lnRef idx="0"/>
            <a:fillRef idx="0"/>
            <a:effectRef idx="0"/>
            <a:fontRef idx="minor"/>
          </p:style>
        </p:sp>
        <p:sp>
          <p:nvSpPr>
            <p:cNvPr id="193" name="Google Shape;338;p27"/>
            <p:cNvSpPr/>
            <p:nvPr/>
          </p:nvSpPr>
          <p:spPr>
            <a:xfrm>
              <a:off x="3627000" y="4417920"/>
              <a:ext cx="775080" cy="368280"/>
            </a:xfrm>
            <a:custGeom>
              <a:avLst/>
              <a:gdLst/>
              <a:ahLst/>
              <a:rect l="l" t="t" r="r" b="b"/>
              <a:pathLst>
                <a:path w="120000" h="120000">
                  <a:moveTo>
                    <a:pt x="120000" y="0"/>
                  </a:moveTo>
                  <a:lnTo>
                    <a:pt x="120000" y="81777"/>
                  </a:lnTo>
                  <a:lnTo>
                    <a:pt x="0" y="81777"/>
                  </a:lnTo>
                  <a:lnTo>
                    <a:pt x="0" y="120000"/>
                  </a:lnTo>
                </a:path>
              </a:pathLst>
            </a:custGeom>
            <a:noFill/>
            <a:ln cap="rnd" w="9525">
              <a:solidFill>
                <a:srgbClr val="e6933a"/>
              </a:solidFill>
              <a:round/>
            </a:ln>
          </p:spPr>
          <p:style>
            <a:lnRef idx="0"/>
            <a:fillRef idx="0"/>
            <a:effectRef idx="0"/>
            <a:fontRef idx="minor"/>
          </p:style>
        </p:sp>
        <p:sp>
          <p:nvSpPr>
            <p:cNvPr id="194" name="Google Shape;339;p27"/>
            <p:cNvSpPr/>
            <p:nvPr/>
          </p:nvSpPr>
          <p:spPr>
            <a:xfrm>
              <a:off x="2075040" y="4417920"/>
              <a:ext cx="2327400" cy="368280"/>
            </a:xfrm>
            <a:custGeom>
              <a:avLst/>
              <a:gdLst/>
              <a:ahLst/>
              <a:rect l="l" t="t" r="r" b="b"/>
              <a:pathLst>
                <a:path w="120000" h="120000">
                  <a:moveTo>
                    <a:pt x="120000" y="0"/>
                  </a:moveTo>
                  <a:lnTo>
                    <a:pt x="120000" y="81777"/>
                  </a:lnTo>
                  <a:lnTo>
                    <a:pt x="0" y="81777"/>
                  </a:lnTo>
                  <a:lnTo>
                    <a:pt x="0" y="120000"/>
                  </a:lnTo>
                </a:path>
              </a:pathLst>
            </a:custGeom>
            <a:noFill/>
            <a:ln cap="rnd" w="9525">
              <a:solidFill>
                <a:srgbClr val="e6933a"/>
              </a:solidFill>
              <a:round/>
            </a:ln>
          </p:spPr>
          <p:style>
            <a:lnRef idx="0"/>
            <a:fillRef idx="0"/>
            <a:effectRef idx="0"/>
            <a:fontRef idx="minor"/>
          </p:style>
        </p:sp>
        <p:sp>
          <p:nvSpPr>
            <p:cNvPr id="195" name="Google Shape;340;p27"/>
            <p:cNvSpPr/>
            <p:nvPr/>
          </p:nvSpPr>
          <p:spPr>
            <a:xfrm>
              <a:off x="4403160" y="3242160"/>
              <a:ext cx="3103200" cy="368280"/>
            </a:xfrm>
            <a:custGeom>
              <a:avLst/>
              <a:gdLst/>
              <a:ahLst/>
              <a:rect l="l" t="t" r="r" b="b"/>
              <a:pathLst>
                <a:path w="120000" h="120000">
                  <a:moveTo>
                    <a:pt x="120000" y="0"/>
                  </a:moveTo>
                  <a:lnTo>
                    <a:pt x="120000" y="81777"/>
                  </a:lnTo>
                  <a:lnTo>
                    <a:pt x="0" y="81777"/>
                  </a:lnTo>
                  <a:lnTo>
                    <a:pt x="0" y="120000"/>
                  </a:lnTo>
                </a:path>
              </a:pathLst>
            </a:custGeom>
            <a:noFill/>
            <a:ln cap="rnd" w="9525">
              <a:solidFill>
                <a:srgbClr val="e45f3c"/>
              </a:solidFill>
              <a:round/>
            </a:ln>
          </p:spPr>
          <p:style>
            <a:lnRef idx="0"/>
            <a:fillRef idx="0"/>
            <a:effectRef idx="0"/>
            <a:fontRef idx="minor"/>
          </p:style>
        </p:sp>
        <p:sp>
          <p:nvSpPr>
            <p:cNvPr id="196" name="Google Shape;341;p27"/>
            <p:cNvSpPr/>
            <p:nvPr/>
          </p:nvSpPr>
          <p:spPr>
            <a:xfrm>
              <a:off x="7462080" y="2066400"/>
              <a:ext cx="90360" cy="368280"/>
            </a:xfrm>
            <a:custGeom>
              <a:avLst/>
              <a:gdLst/>
              <a:ahLst/>
              <a:rect l="l" t="t" r="r" b="b"/>
              <a:pathLst>
                <a:path w="120000" h="120000">
                  <a:moveTo>
                    <a:pt x="60000" y="0"/>
                  </a:moveTo>
                  <a:lnTo>
                    <a:pt x="60000" y="120000"/>
                  </a:lnTo>
                </a:path>
              </a:pathLst>
            </a:custGeom>
            <a:noFill/>
            <a:ln cap="rnd" w="9525">
              <a:solidFill>
                <a:srgbClr val="e33b6d"/>
              </a:solidFill>
              <a:round/>
            </a:ln>
          </p:spPr>
          <p:style>
            <a:lnRef idx="0"/>
            <a:fillRef idx="0"/>
            <a:effectRef idx="0"/>
            <a:fontRef idx="minor"/>
          </p:style>
        </p:sp>
        <p:sp>
          <p:nvSpPr>
            <p:cNvPr id="197" name="Google Shape;342;p27"/>
            <p:cNvSpPr/>
            <p:nvPr/>
          </p:nvSpPr>
          <p:spPr>
            <a:xfrm>
              <a:off x="6872760" y="1260000"/>
              <a:ext cx="1269000" cy="805320"/>
            </a:xfrm>
            <a:prstGeom prst="roundRect">
              <a:avLst>
                <a:gd name="adj" fmla="val 10000"/>
              </a:avLst>
            </a:prstGeom>
            <a:gradFill rotWithShape="0">
              <a:gsLst>
                <a:gs pos="0">
                  <a:srgbClr val="cc3478"/>
                </a:gs>
                <a:gs pos="100000">
                  <a:srgbClr val="8d0b4f"/>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198" name="Google Shape;343;p27"/>
            <p:cNvSpPr/>
            <p:nvPr/>
          </p:nvSpPr>
          <p:spPr>
            <a:xfrm>
              <a:off x="7013880" y="1394280"/>
              <a:ext cx="1269000" cy="805320"/>
            </a:xfrm>
            <a:prstGeom prst="roundRect">
              <a:avLst>
                <a:gd name="adj" fmla="val 10000"/>
              </a:avLst>
            </a:prstGeom>
            <a:solidFill>
              <a:schemeClr val="lt1">
                <a:alpha val="89000"/>
              </a:schemeClr>
            </a:solidFill>
            <a:ln cap="rnd" w="9525">
              <a:solidFill>
                <a:srgbClr val="b20f64"/>
              </a:solidFill>
              <a:round/>
            </a:ln>
          </p:spPr>
          <p:style>
            <a:lnRef idx="0"/>
            <a:fillRef idx="0"/>
            <a:effectRef idx="0"/>
            <a:fontRef idx="minor"/>
          </p:style>
        </p:sp>
        <p:sp>
          <p:nvSpPr>
            <p:cNvPr id="199" name="Google Shape;344;p27"/>
            <p:cNvSpPr/>
            <p:nvPr/>
          </p:nvSpPr>
          <p:spPr>
            <a:xfrm>
              <a:off x="7037280" y="141768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Chorągiew</a:t>
              </a:r>
              <a:endParaRPr b="0" lang="pl-PL" sz="1200" spc="-1" strike="noStrike">
                <a:latin typeface="Arial"/>
              </a:endParaRPr>
            </a:p>
            <a:p>
              <a:pPr algn="ctr">
                <a:lnSpc>
                  <a:spcPct val="90000"/>
                </a:lnSpc>
                <a:spcBef>
                  <a:spcPts val="420"/>
                </a:spcBef>
                <a:buNone/>
                <a:tabLst>
                  <a:tab algn="l" pos="0"/>
                </a:tabLst>
              </a:pPr>
              <a:r>
                <a:rPr b="0" lang="pl-PL" sz="1200" spc="-1" strike="noStrike">
                  <a:solidFill>
                    <a:srgbClr val="000000"/>
                  </a:solidFill>
                  <a:latin typeface="Century Gothic"/>
                  <a:ea typeface="Century Gothic"/>
                </a:rPr>
                <a:t>(Wielkopolska)</a:t>
              </a:r>
              <a:endParaRPr b="0" lang="pl-PL" sz="1200" spc="-1" strike="noStrike">
                <a:latin typeface="Arial"/>
              </a:endParaRPr>
            </a:p>
          </p:txBody>
        </p:sp>
        <p:sp>
          <p:nvSpPr>
            <p:cNvPr id="200" name="Google Shape;345;p27"/>
            <p:cNvSpPr/>
            <p:nvPr/>
          </p:nvSpPr>
          <p:spPr>
            <a:xfrm>
              <a:off x="6872760" y="2435760"/>
              <a:ext cx="1269000" cy="805320"/>
            </a:xfrm>
            <a:prstGeom prst="roundRect">
              <a:avLst>
                <a:gd name="adj" fmla="val 10000"/>
              </a:avLst>
            </a:prstGeom>
            <a:gradFill rotWithShape="0">
              <a:gsLst>
                <a:gs pos="0">
                  <a:srgbClr val="e96b8d"/>
                </a:gs>
                <a:gs pos="100000">
                  <a:srgbClr val="bf2552"/>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01" name="Google Shape;346;p27"/>
            <p:cNvSpPr/>
            <p:nvPr/>
          </p:nvSpPr>
          <p:spPr>
            <a:xfrm>
              <a:off x="7013880" y="2570040"/>
              <a:ext cx="1269000" cy="805320"/>
            </a:xfrm>
            <a:prstGeom prst="roundRect">
              <a:avLst>
                <a:gd name="adj" fmla="val 10000"/>
              </a:avLst>
            </a:prstGeom>
            <a:solidFill>
              <a:schemeClr val="lt1">
                <a:alpha val="89000"/>
              </a:schemeClr>
            </a:solidFill>
            <a:ln cap="rnd" w="9525">
              <a:solidFill>
                <a:srgbClr val="e33b6d"/>
              </a:solidFill>
              <a:round/>
            </a:ln>
          </p:spPr>
          <p:style>
            <a:lnRef idx="0"/>
            <a:fillRef idx="0"/>
            <a:effectRef idx="0"/>
            <a:fontRef idx="minor"/>
          </p:style>
        </p:sp>
        <p:sp>
          <p:nvSpPr>
            <p:cNvPr id="202" name="Google Shape;347;p27"/>
            <p:cNvSpPr/>
            <p:nvPr/>
          </p:nvSpPr>
          <p:spPr>
            <a:xfrm>
              <a:off x="7037280" y="259344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Hufiec</a:t>
              </a:r>
              <a:endParaRPr b="0" lang="pl-PL" sz="1200" spc="-1" strike="noStrike">
                <a:latin typeface="Arial"/>
              </a:endParaRPr>
            </a:p>
            <a:p>
              <a:pPr algn="ctr">
                <a:lnSpc>
                  <a:spcPct val="90000"/>
                </a:lnSpc>
                <a:spcBef>
                  <a:spcPts val="420"/>
                </a:spcBef>
                <a:buNone/>
                <a:tabLst>
                  <a:tab algn="l" pos="0"/>
                </a:tabLst>
              </a:pPr>
              <a:r>
                <a:rPr b="0" lang="pl-PL" sz="1200" spc="-1" strike="noStrike">
                  <a:solidFill>
                    <a:srgbClr val="000000"/>
                  </a:solidFill>
                  <a:latin typeface="Century Gothic"/>
                  <a:ea typeface="Century Gothic"/>
                </a:rPr>
                <a:t>(Poznań-Jeżyce)</a:t>
              </a:r>
              <a:endParaRPr b="0" lang="pl-PL" sz="1200" spc="-1" strike="noStrike">
                <a:latin typeface="Arial"/>
              </a:endParaRPr>
            </a:p>
          </p:txBody>
        </p:sp>
        <p:sp>
          <p:nvSpPr>
            <p:cNvPr id="203" name="Google Shape;348;p27"/>
            <p:cNvSpPr/>
            <p:nvPr/>
          </p:nvSpPr>
          <p:spPr>
            <a:xfrm>
              <a:off x="3768120" y="3611520"/>
              <a:ext cx="1269000" cy="805320"/>
            </a:xfrm>
            <a:prstGeom prst="roundRect">
              <a:avLst>
                <a:gd name="adj" fmla="val 10000"/>
              </a:avLst>
            </a:prstGeom>
            <a:gradFill rotWithShape="0">
              <a:gsLst>
                <a:gs pos="0">
                  <a:srgbClr val="ea836b"/>
                </a:gs>
                <a:gs pos="100000">
                  <a:srgbClr val="c14525"/>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04" name="Google Shape;349;p27"/>
            <p:cNvSpPr/>
            <p:nvPr/>
          </p:nvSpPr>
          <p:spPr>
            <a:xfrm>
              <a:off x="3909240" y="3745800"/>
              <a:ext cx="1269000" cy="805320"/>
            </a:xfrm>
            <a:prstGeom prst="roundRect">
              <a:avLst>
                <a:gd name="adj" fmla="val 10000"/>
              </a:avLst>
            </a:prstGeom>
            <a:solidFill>
              <a:schemeClr val="lt1">
                <a:alpha val="89000"/>
              </a:schemeClr>
            </a:solidFill>
            <a:ln cap="rnd" w="9525">
              <a:solidFill>
                <a:srgbClr val="e45f3c"/>
              </a:solidFill>
              <a:round/>
            </a:ln>
          </p:spPr>
          <p:style>
            <a:lnRef idx="0"/>
            <a:fillRef idx="0"/>
            <a:effectRef idx="0"/>
            <a:fontRef idx="minor"/>
          </p:style>
        </p:sp>
        <p:sp>
          <p:nvSpPr>
            <p:cNvPr id="205" name="Google Shape;350;p27"/>
            <p:cNvSpPr/>
            <p:nvPr/>
          </p:nvSpPr>
          <p:spPr>
            <a:xfrm>
              <a:off x="3933000" y="376920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Szczep VII</a:t>
              </a:r>
              <a:endParaRPr b="0" lang="pl-PL" sz="1200" spc="-1" strike="noStrike">
                <a:latin typeface="Arial"/>
              </a:endParaRPr>
            </a:p>
          </p:txBody>
        </p:sp>
        <p:sp>
          <p:nvSpPr>
            <p:cNvPr id="206" name="Google Shape;351;p27"/>
            <p:cNvSpPr/>
            <p:nvPr/>
          </p:nvSpPr>
          <p:spPr>
            <a:xfrm>
              <a:off x="1440000" y="4787280"/>
              <a:ext cx="1269000" cy="805320"/>
            </a:xfrm>
            <a:prstGeom prst="roundRect">
              <a:avLst>
                <a:gd name="adj" fmla="val 10000"/>
              </a:avLst>
            </a:prstGeom>
            <a:gradFill rotWithShape="0">
              <a:gsLst>
                <a:gs pos="0">
                  <a:srgbClr val="ebab6b"/>
                </a:gs>
                <a:gs pos="100000">
                  <a:srgbClr val="c37623"/>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07" name="Google Shape;352;p27"/>
            <p:cNvSpPr/>
            <p:nvPr/>
          </p:nvSpPr>
          <p:spPr>
            <a:xfrm>
              <a:off x="1581120" y="4921560"/>
              <a:ext cx="1269000" cy="805320"/>
            </a:xfrm>
            <a:prstGeom prst="roundRect">
              <a:avLst>
                <a:gd name="adj" fmla="val 10000"/>
              </a:avLst>
            </a:prstGeom>
            <a:solidFill>
              <a:schemeClr val="lt1">
                <a:alpha val="89000"/>
              </a:schemeClr>
            </a:solidFill>
            <a:ln cap="rnd" w="9525">
              <a:solidFill>
                <a:srgbClr val="e6933a"/>
              </a:solidFill>
              <a:round/>
            </a:ln>
          </p:spPr>
          <p:style>
            <a:lnRef idx="0"/>
            <a:fillRef idx="0"/>
            <a:effectRef idx="0"/>
            <a:fontRef idx="minor"/>
          </p:style>
        </p:sp>
        <p:sp>
          <p:nvSpPr>
            <p:cNvPr id="208" name="Google Shape;353;p27"/>
            <p:cNvSpPr/>
            <p:nvPr/>
          </p:nvSpPr>
          <p:spPr>
            <a:xfrm>
              <a:off x="1604520" y="494496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89 JGZ</a:t>
              </a:r>
              <a:endParaRPr b="0" lang="pl-PL" sz="1200" spc="-1" strike="noStrike">
                <a:latin typeface="Arial"/>
              </a:endParaRPr>
            </a:p>
          </p:txBody>
        </p:sp>
        <p:sp>
          <p:nvSpPr>
            <p:cNvPr id="209" name="Google Shape;354;p27"/>
            <p:cNvSpPr/>
            <p:nvPr/>
          </p:nvSpPr>
          <p:spPr>
            <a:xfrm>
              <a:off x="2992320" y="4787280"/>
              <a:ext cx="1269000" cy="805320"/>
            </a:xfrm>
            <a:prstGeom prst="roundRect">
              <a:avLst>
                <a:gd name="adj" fmla="val 10000"/>
              </a:avLst>
            </a:prstGeom>
            <a:gradFill rotWithShape="0">
              <a:gsLst>
                <a:gs pos="0">
                  <a:srgbClr val="ebab6b"/>
                </a:gs>
                <a:gs pos="100000">
                  <a:srgbClr val="c37623"/>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10" name="Google Shape;355;p27"/>
            <p:cNvSpPr/>
            <p:nvPr/>
          </p:nvSpPr>
          <p:spPr>
            <a:xfrm>
              <a:off x="3133080" y="4921560"/>
              <a:ext cx="1269000" cy="805320"/>
            </a:xfrm>
            <a:prstGeom prst="roundRect">
              <a:avLst>
                <a:gd name="adj" fmla="val 10000"/>
              </a:avLst>
            </a:prstGeom>
            <a:solidFill>
              <a:schemeClr val="lt1">
                <a:alpha val="89000"/>
              </a:schemeClr>
            </a:solidFill>
            <a:ln cap="rnd" w="9525">
              <a:solidFill>
                <a:srgbClr val="e6933a"/>
              </a:solidFill>
              <a:round/>
            </a:ln>
          </p:spPr>
          <p:style>
            <a:lnRef idx="0"/>
            <a:fillRef idx="0"/>
            <a:effectRef idx="0"/>
            <a:fontRef idx="minor"/>
          </p:style>
        </p:sp>
        <p:sp>
          <p:nvSpPr>
            <p:cNvPr id="211" name="Google Shape;356;p27"/>
            <p:cNvSpPr/>
            <p:nvPr/>
          </p:nvSpPr>
          <p:spPr>
            <a:xfrm>
              <a:off x="3156840" y="494496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233 PDH</a:t>
              </a:r>
              <a:endParaRPr b="0" lang="pl-PL" sz="1200" spc="-1" strike="noStrike">
                <a:latin typeface="Arial"/>
              </a:endParaRPr>
            </a:p>
          </p:txBody>
        </p:sp>
        <p:sp>
          <p:nvSpPr>
            <p:cNvPr id="212" name="Google Shape;357;p27"/>
            <p:cNvSpPr/>
            <p:nvPr/>
          </p:nvSpPr>
          <p:spPr>
            <a:xfrm>
              <a:off x="4544280" y="4787280"/>
              <a:ext cx="1269000" cy="805320"/>
            </a:xfrm>
            <a:prstGeom prst="roundRect">
              <a:avLst>
                <a:gd name="adj" fmla="val 10000"/>
              </a:avLst>
            </a:prstGeom>
            <a:gradFill rotWithShape="0">
              <a:gsLst>
                <a:gs pos="0">
                  <a:srgbClr val="ebab6b"/>
                </a:gs>
                <a:gs pos="100000">
                  <a:srgbClr val="c37623"/>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13" name="Google Shape;358;p27"/>
            <p:cNvSpPr/>
            <p:nvPr/>
          </p:nvSpPr>
          <p:spPr>
            <a:xfrm>
              <a:off x="4685400" y="4921560"/>
              <a:ext cx="1269000" cy="805320"/>
            </a:xfrm>
            <a:prstGeom prst="roundRect">
              <a:avLst>
                <a:gd name="adj" fmla="val 10000"/>
              </a:avLst>
            </a:prstGeom>
            <a:solidFill>
              <a:schemeClr val="lt1">
                <a:alpha val="89000"/>
              </a:schemeClr>
            </a:solidFill>
            <a:ln cap="rnd" w="9525">
              <a:solidFill>
                <a:srgbClr val="e6933a"/>
              </a:solidFill>
              <a:round/>
            </a:ln>
          </p:spPr>
          <p:style>
            <a:lnRef idx="0"/>
            <a:fillRef idx="0"/>
            <a:effectRef idx="0"/>
            <a:fontRef idx="minor"/>
          </p:style>
        </p:sp>
        <p:sp>
          <p:nvSpPr>
            <p:cNvPr id="214" name="Google Shape;359;p27"/>
            <p:cNvSpPr/>
            <p:nvPr/>
          </p:nvSpPr>
          <p:spPr>
            <a:xfrm>
              <a:off x="4709160" y="494496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88 PDHS</a:t>
              </a:r>
              <a:endParaRPr b="0" lang="pl-PL" sz="1200" spc="-1" strike="noStrike">
                <a:latin typeface="Arial"/>
              </a:endParaRPr>
            </a:p>
          </p:txBody>
        </p:sp>
        <p:sp>
          <p:nvSpPr>
            <p:cNvPr id="215" name="Google Shape;360;p27"/>
            <p:cNvSpPr/>
            <p:nvPr/>
          </p:nvSpPr>
          <p:spPr>
            <a:xfrm>
              <a:off x="6096600" y="4787280"/>
              <a:ext cx="1269000" cy="805320"/>
            </a:xfrm>
            <a:prstGeom prst="roundRect">
              <a:avLst>
                <a:gd name="adj" fmla="val 10000"/>
              </a:avLst>
            </a:prstGeom>
            <a:gradFill rotWithShape="0">
              <a:gsLst>
                <a:gs pos="0">
                  <a:srgbClr val="ebab6b"/>
                </a:gs>
                <a:gs pos="100000">
                  <a:srgbClr val="c37623"/>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16" name="Google Shape;361;p27"/>
            <p:cNvSpPr/>
            <p:nvPr/>
          </p:nvSpPr>
          <p:spPr>
            <a:xfrm>
              <a:off x="6237720" y="4921560"/>
              <a:ext cx="1269000" cy="805320"/>
            </a:xfrm>
            <a:prstGeom prst="roundRect">
              <a:avLst>
                <a:gd name="adj" fmla="val 10000"/>
              </a:avLst>
            </a:prstGeom>
            <a:solidFill>
              <a:schemeClr val="lt1">
                <a:alpha val="89000"/>
              </a:schemeClr>
            </a:solidFill>
            <a:ln cap="rnd" w="9525">
              <a:solidFill>
                <a:srgbClr val="e6933a"/>
              </a:solidFill>
              <a:round/>
            </a:ln>
          </p:spPr>
          <p:style>
            <a:lnRef idx="0"/>
            <a:fillRef idx="0"/>
            <a:effectRef idx="0"/>
            <a:fontRef idx="minor"/>
          </p:style>
        </p:sp>
        <p:sp>
          <p:nvSpPr>
            <p:cNvPr id="217" name="Google Shape;362;p27"/>
            <p:cNvSpPr/>
            <p:nvPr/>
          </p:nvSpPr>
          <p:spPr>
            <a:xfrm>
              <a:off x="6261120" y="494496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77 PDW</a:t>
              </a:r>
              <a:endParaRPr b="0" lang="pl-PL" sz="1200" spc="-1" strike="noStrike">
                <a:latin typeface="Arial"/>
              </a:endParaRPr>
            </a:p>
          </p:txBody>
        </p:sp>
        <p:sp>
          <p:nvSpPr>
            <p:cNvPr id="218" name="Google Shape;363;p27"/>
            <p:cNvSpPr/>
            <p:nvPr/>
          </p:nvSpPr>
          <p:spPr>
            <a:xfrm>
              <a:off x="5320440" y="3611520"/>
              <a:ext cx="1269000" cy="805320"/>
            </a:xfrm>
            <a:prstGeom prst="roundRect">
              <a:avLst>
                <a:gd name="adj" fmla="val 10000"/>
              </a:avLst>
            </a:prstGeom>
            <a:gradFill rotWithShape="0">
              <a:gsLst>
                <a:gs pos="0">
                  <a:srgbClr val="ea836b"/>
                </a:gs>
                <a:gs pos="100000">
                  <a:srgbClr val="c14525"/>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19" name="Google Shape;364;p27"/>
            <p:cNvSpPr/>
            <p:nvPr/>
          </p:nvSpPr>
          <p:spPr>
            <a:xfrm>
              <a:off x="5461560" y="3745800"/>
              <a:ext cx="1269000" cy="805320"/>
            </a:xfrm>
            <a:prstGeom prst="roundRect">
              <a:avLst>
                <a:gd name="adj" fmla="val 10000"/>
              </a:avLst>
            </a:prstGeom>
            <a:solidFill>
              <a:schemeClr val="lt1">
                <a:alpha val="89000"/>
              </a:schemeClr>
            </a:solidFill>
            <a:ln cap="rnd" w="9525">
              <a:solidFill>
                <a:srgbClr val="e45f3c"/>
              </a:solidFill>
              <a:round/>
            </a:ln>
          </p:spPr>
          <p:style>
            <a:lnRef idx="0"/>
            <a:fillRef idx="0"/>
            <a:effectRef idx="0"/>
            <a:fontRef idx="minor"/>
          </p:style>
        </p:sp>
        <p:sp>
          <p:nvSpPr>
            <p:cNvPr id="220" name="Google Shape;365;p27"/>
            <p:cNvSpPr/>
            <p:nvPr/>
          </p:nvSpPr>
          <p:spPr>
            <a:xfrm>
              <a:off x="5485320" y="376920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Szczep Herkulesa</a:t>
              </a:r>
              <a:endParaRPr b="0" lang="pl-PL" sz="1200" spc="-1" strike="noStrike">
                <a:latin typeface="Arial"/>
              </a:endParaRPr>
            </a:p>
          </p:txBody>
        </p:sp>
        <p:sp>
          <p:nvSpPr>
            <p:cNvPr id="221" name="Google Shape;366;p27"/>
            <p:cNvSpPr/>
            <p:nvPr/>
          </p:nvSpPr>
          <p:spPr>
            <a:xfrm>
              <a:off x="6872760" y="3611520"/>
              <a:ext cx="1269000" cy="805320"/>
            </a:xfrm>
            <a:prstGeom prst="roundRect">
              <a:avLst>
                <a:gd name="adj" fmla="val 10000"/>
              </a:avLst>
            </a:prstGeom>
            <a:gradFill rotWithShape="0">
              <a:gsLst>
                <a:gs pos="0">
                  <a:srgbClr val="ea836b"/>
                </a:gs>
                <a:gs pos="100000">
                  <a:srgbClr val="c14525"/>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22" name="Google Shape;367;p27"/>
            <p:cNvSpPr/>
            <p:nvPr/>
          </p:nvSpPr>
          <p:spPr>
            <a:xfrm>
              <a:off x="7013880" y="3745800"/>
              <a:ext cx="1269000" cy="805320"/>
            </a:xfrm>
            <a:prstGeom prst="roundRect">
              <a:avLst>
                <a:gd name="adj" fmla="val 10000"/>
              </a:avLst>
            </a:prstGeom>
            <a:solidFill>
              <a:schemeClr val="lt1">
                <a:alpha val="89000"/>
              </a:schemeClr>
            </a:solidFill>
            <a:ln cap="rnd" w="9525">
              <a:solidFill>
                <a:srgbClr val="e45f3c"/>
              </a:solidFill>
              <a:round/>
            </a:ln>
          </p:spPr>
          <p:style>
            <a:lnRef idx="0"/>
            <a:fillRef idx="0"/>
            <a:effectRef idx="0"/>
            <a:fontRef idx="minor"/>
          </p:style>
        </p:sp>
        <p:sp>
          <p:nvSpPr>
            <p:cNvPr id="223" name="Google Shape;368;p27"/>
            <p:cNvSpPr/>
            <p:nvPr/>
          </p:nvSpPr>
          <p:spPr>
            <a:xfrm>
              <a:off x="7037280" y="376920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23/71 Turwia</a:t>
              </a:r>
              <a:endParaRPr b="0" lang="pl-PL" sz="1200" spc="-1" strike="noStrike">
                <a:latin typeface="Arial"/>
              </a:endParaRPr>
            </a:p>
          </p:txBody>
        </p:sp>
        <p:sp>
          <p:nvSpPr>
            <p:cNvPr id="224" name="Google Shape;369;p27"/>
            <p:cNvSpPr/>
            <p:nvPr/>
          </p:nvSpPr>
          <p:spPr>
            <a:xfrm>
              <a:off x="8424720" y="3611520"/>
              <a:ext cx="1269000" cy="805320"/>
            </a:xfrm>
            <a:prstGeom prst="roundRect">
              <a:avLst>
                <a:gd name="adj" fmla="val 10000"/>
              </a:avLst>
            </a:prstGeom>
            <a:gradFill rotWithShape="0">
              <a:gsLst>
                <a:gs pos="0">
                  <a:srgbClr val="ea836b"/>
                </a:gs>
                <a:gs pos="100000">
                  <a:srgbClr val="c14525"/>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25" name="Google Shape;370;p27"/>
            <p:cNvSpPr/>
            <p:nvPr/>
          </p:nvSpPr>
          <p:spPr>
            <a:xfrm>
              <a:off x="8565840" y="3745800"/>
              <a:ext cx="1269000" cy="805320"/>
            </a:xfrm>
            <a:prstGeom prst="roundRect">
              <a:avLst>
                <a:gd name="adj" fmla="val 10000"/>
              </a:avLst>
            </a:prstGeom>
            <a:solidFill>
              <a:schemeClr val="lt1">
                <a:alpha val="89000"/>
              </a:schemeClr>
            </a:solidFill>
            <a:ln cap="rnd" w="9525">
              <a:solidFill>
                <a:srgbClr val="e45f3c"/>
              </a:solidFill>
              <a:round/>
            </a:ln>
          </p:spPr>
          <p:style>
            <a:lnRef idx="0"/>
            <a:fillRef idx="0"/>
            <a:effectRef idx="0"/>
            <a:fontRef idx="minor"/>
          </p:style>
        </p:sp>
        <p:sp>
          <p:nvSpPr>
            <p:cNvPr id="226" name="Google Shape;371;p27"/>
            <p:cNvSpPr/>
            <p:nvPr/>
          </p:nvSpPr>
          <p:spPr>
            <a:xfrm>
              <a:off x="8589600" y="376920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Nomada</a:t>
              </a:r>
              <a:endParaRPr b="0" lang="pl-PL" sz="1200" spc="-1" strike="noStrike">
                <a:latin typeface="Arial"/>
              </a:endParaRPr>
            </a:p>
          </p:txBody>
        </p:sp>
        <p:sp>
          <p:nvSpPr>
            <p:cNvPr id="227" name="Google Shape;372;p27"/>
            <p:cNvSpPr/>
            <p:nvPr/>
          </p:nvSpPr>
          <p:spPr>
            <a:xfrm>
              <a:off x="9977040" y="3611520"/>
              <a:ext cx="1269000" cy="805320"/>
            </a:xfrm>
            <a:prstGeom prst="roundRect">
              <a:avLst>
                <a:gd name="adj" fmla="val 10000"/>
              </a:avLst>
            </a:prstGeom>
            <a:gradFill rotWithShape="0">
              <a:gsLst>
                <a:gs pos="0">
                  <a:srgbClr val="ea836b"/>
                </a:gs>
                <a:gs pos="100000">
                  <a:srgbClr val="c14525"/>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28" name="Google Shape;373;p27"/>
            <p:cNvSpPr/>
            <p:nvPr/>
          </p:nvSpPr>
          <p:spPr>
            <a:xfrm>
              <a:off x="10118160" y="3745800"/>
              <a:ext cx="1269000" cy="805320"/>
            </a:xfrm>
            <a:prstGeom prst="roundRect">
              <a:avLst>
                <a:gd name="adj" fmla="val 10000"/>
              </a:avLst>
            </a:prstGeom>
            <a:solidFill>
              <a:schemeClr val="lt1">
                <a:alpha val="89000"/>
              </a:schemeClr>
            </a:solidFill>
            <a:ln cap="rnd" w="9525">
              <a:solidFill>
                <a:srgbClr val="e45f3c"/>
              </a:solidFill>
              <a:round/>
            </a:ln>
          </p:spPr>
          <p:style>
            <a:lnRef idx="0"/>
            <a:fillRef idx="0"/>
            <a:effectRef idx="0"/>
            <a:fontRef idx="minor"/>
          </p:style>
        </p:sp>
        <p:sp>
          <p:nvSpPr>
            <p:cNvPr id="229" name="Google Shape;374;p27"/>
            <p:cNvSpPr/>
            <p:nvPr/>
          </p:nvSpPr>
          <p:spPr>
            <a:xfrm>
              <a:off x="10141920" y="3769200"/>
              <a:ext cx="1221840" cy="758160"/>
            </a:xfrm>
            <a:prstGeom prst="rect">
              <a:avLst/>
            </a:prstGeom>
            <a:noFill/>
            <a:ln w="0">
              <a:noFill/>
            </a:ln>
          </p:spPr>
          <p:style>
            <a:lnRef idx="0"/>
            <a:fillRef idx="0"/>
            <a:effectRef idx="0"/>
            <a:fontRef idx="minor"/>
          </p:style>
          <p:txBody>
            <a:bodyPr lIns="45720" rIns="45720" tIns="45000" bIns="45000" anchor="ctr">
              <a:noAutofit/>
            </a:bodyPr>
            <a:p>
              <a:pPr algn="ctr">
                <a:lnSpc>
                  <a:spcPct val="90000"/>
                </a:lnSpc>
                <a:buNone/>
                <a:tabLst>
                  <a:tab algn="l" pos="0"/>
                </a:tabLst>
              </a:pPr>
              <a:r>
                <a:rPr b="0" lang="pl-PL" sz="1200" spc="-1" strike="noStrike">
                  <a:solidFill>
                    <a:srgbClr val="000000"/>
                  </a:solidFill>
                  <a:latin typeface="Century Gothic"/>
                  <a:ea typeface="Century Gothic"/>
                </a:rPr>
                <a:t>Bordowa Brać</a:t>
              </a:r>
              <a:endParaRPr b="0" lang="pl-PL" sz="1200" spc="-1" strike="noStrike">
                <a:latin typeface="Arial"/>
              </a:endParaRPr>
            </a:p>
          </p:txBody>
        </p:sp>
        <p:sp>
          <p:nvSpPr>
            <p:cNvPr id="230" name="Google Shape;360;p 1"/>
            <p:cNvSpPr/>
            <p:nvPr/>
          </p:nvSpPr>
          <p:spPr>
            <a:xfrm>
              <a:off x="7730640" y="4860000"/>
              <a:ext cx="1269000" cy="805320"/>
            </a:xfrm>
            <a:prstGeom prst="roundRect">
              <a:avLst>
                <a:gd name="adj" fmla="val 10000"/>
              </a:avLst>
            </a:prstGeom>
            <a:gradFill rotWithShape="0">
              <a:gsLst>
                <a:gs pos="0">
                  <a:srgbClr val="ebab6b"/>
                </a:gs>
                <a:gs pos="100000">
                  <a:srgbClr val="c37623"/>
                </a:gs>
              </a:gsLst>
              <a:lin ang="5400000"/>
            </a:gradFill>
            <a:ln w="0">
              <a:noFill/>
            </a:ln>
            <a:effectLst>
              <a:outerShdw blurRad="38160" dir="5400000" dist="25560" rotWithShape="0">
                <a:srgbClr val="000000">
                  <a:alpha val="45000"/>
                </a:srgbClr>
              </a:outerShdw>
            </a:effectLst>
          </p:spPr>
          <p:style>
            <a:lnRef idx="0"/>
            <a:fillRef idx="0"/>
            <a:effectRef idx="0"/>
            <a:fontRef idx="minor"/>
          </p:style>
        </p:sp>
        <p:sp>
          <p:nvSpPr>
            <p:cNvPr id="231" name="Google Shape;361;p 1"/>
            <p:cNvSpPr/>
            <p:nvPr/>
          </p:nvSpPr>
          <p:spPr>
            <a:xfrm>
              <a:off x="7910640" y="4954320"/>
              <a:ext cx="1269000" cy="805320"/>
            </a:xfrm>
            <a:prstGeom prst="roundRect">
              <a:avLst>
                <a:gd name="adj" fmla="val 10000"/>
              </a:avLst>
            </a:prstGeom>
            <a:solidFill>
              <a:schemeClr val="lt1">
                <a:alpha val="89000"/>
              </a:schemeClr>
            </a:solidFill>
            <a:ln cap="rnd" w="9525">
              <a:solidFill>
                <a:srgbClr val="e6933a"/>
              </a:solidFill>
              <a:round/>
            </a:ln>
          </p:spPr>
          <p:style>
            <a:lnRef idx="0"/>
            <a:fillRef idx="0"/>
            <a:effectRef idx="0"/>
            <a:fontRef idx="minor"/>
          </p:style>
        </p:sp>
        <p:sp>
          <p:nvSpPr>
            <p:cNvPr id="232" name="Google Shape;336;p 1"/>
            <p:cNvSpPr/>
            <p:nvPr/>
          </p:nvSpPr>
          <p:spPr>
            <a:xfrm>
              <a:off x="4403160" y="4418280"/>
              <a:ext cx="232740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6933a"/>
              </a:solidFill>
              <a:round/>
            </a:ln>
          </p:spPr>
          <p:style>
            <a:lnRef idx="0"/>
            <a:fillRef idx="0"/>
            <a:effectRef idx="0"/>
            <a:fontRef idx="minor"/>
          </p:style>
        </p:sp>
      </p:grpSp>
      <p:sp>
        <p:nvSpPr>
          <p:cNvPr id="233" name="Google Shape;336;p 2"/>
          <p:cNvSpPr/>
          <p:nvPr/>
        </p:nvSpPr>
        <p:spPr>
          <a:xfrm>
            <a:off x="4403160" y="4418280"/>
            <a:ext cx="232740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6933a"/>
            </a:solidFill>
            <a:round/>
          </a:ln>
        </p:spPr>
        <p:style>
          <a:lnRef idx="0"/>
          <a:fillRef idx="0"/>
          <a:effectRef idx="0"/>
          <a:fontRef idx="minor"/>
        </p:style>
      </p:sp>
      <p:sp>
        <p:nvSpPr>
          <p:cNvPr id="234" name="Google Shape;336;p 3"/>
          <p:cNvSpPr/>
          <p:nvPr/>
        </p:nvSpPr>
        <p:spPr>
          <a:xfrm>
            <a:off x="4403160" y="4418280"/>
            <a:ext cx="232740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6933a"/>
            </a:solidFill>
            <a:round/>
          </a:ln>
        </p:spPr>
        <p:style>
          <a:lnRef idx="0"/>
          <a:fillRef idx="0"/>
          <a:effectRef idx="0"/>
          <a:fontRef idx="minor"/>
        </p:style>
      </p:sp>
      <p:sp>
        <p:nvSpPr>
          <p:cNvPr id="235" name="Google Shape;336;p 4"/>
          <p:cNvSpPr/>
          <p:nvPr/>
        </p:nvSpPr>
        <p:spPr>
          <a:xfrm>
            <a:off x="4403160" y="4418280"/>
            <a:ext cx="3879720" cy="368280"/>
          </a:xfrm>
          <a:custGeom>
            <a:avLst/>
            <a:gdLst/>
            <a:ahLst/>
            <a:rect l="l" t="t" r="r" b="b"/>
            <a:pathLst>
              <a:path w="120000" h="120000">
                <a:moveTo>
                  <a:pt x="0" y="0"/>
                </a:moveTo>
                <a:lnTo>
                  <a:pt x="0" y="81777"/>
                </a:lnTo>
                <a:lnTo>
                  <a:pt x="120000" y="81777"/>
                </a:lnTo>
                <a:lnTo>
                  <a:pt x="120000" y="120000"/>
                </a:lnTo>
              </a:path>
            </a:pathLst>
          </a:custGeom>
          <a:noFill/>
          <a:ln cap="rnd" w="9525">
            <a:solidFill>
              <a:srgbClr val="e6933a"/>
            </a:solidFill>
            <a:round/>
          </a:ln>
        </p:spPr>
        <p:style>
          <a:lnRef idx="0"/>
          <a:fillRef idx="0"/>
          <a:effectRef idx="0"/>
          <a:fontRef idx="minor"/>
        </p:style>
      </p:sp>
      <p:sp>
        <p:nvSpPr>
          <p:cNvPr id="236" name=""/>
          <p:cNvSpPr/>
          <p:nvPr/>
        </p:nvSpPr>
        <p:spPr>
          <a:xfrm>
            <a:off x="8100000" y="5220000"/>
            <a:ext cx="747360" cy="258480"/>
          </a:xfrm>
          <a:prstGeom prst="rect">
            <a:avLst/>
          </a:prstGeom>
          <a:noFill/>
          <a:ln w="0">
            <a:noFill/>
          </a:ln>
        </p:spPr>
        <p:style>
          <a:lnRef idx="0"/>
          <a:fillRef idx="0"/>
          <a:effectRef idx="0"/>
          <a:fontRef idx="minor"/>
        </p:style>
        <p:txBody>
          <a:bodyPr lIns="90000" rIns="90000" tIns="45000" bIns="45000" anchor="t">
            <a:noAutofit/>
          </a:bodyPr>
          <a:p>
            <a:pPr algn="ctr">
              <a:lnSpc>
                <a:spcPct val="90000"/>
              </a:lnSpc>
              <a:spcBef>
                <a:spcPts val="420"/>
              </a:spcBef>
              <a:buNone/>
              <a:tabLst>
                <a:tab algn="l" pos="0"/>
              </a:tabLst>
            </a:pPr>
            <a:r>
              <a:rPr b="0" lang="pl-PL" sz="1200" spc="-1" strike="noStrike">
                <a:solidFill>
                  <a:srgbClr val="000000"/>
                </a:solidFill>
                <a:latin typeface="Century Gothic"/>
                <a:ea typeface="Century Gothic"/>
              </a:rPr>
              <a:t>„</a:t>
            </a:r>
            <a:r>
              <a:rPr b="0" lang="pl-PL" sz="1200" spc="-1" strike="noStrike">
                <a:solidFill>
                  <a:srgbClr val="000000"/>
                </a:solidFill>
                <a:latin typeface="Century Gothic"/>
                <a:ea typeface="Century Gothic"/>
              </a:rPr>
              <a:t>Ło-sie”</a:t>
            </a:r>
            <a:endParaRPr b="0" lang="pl-PL" sz="12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b3059"/>
        </a:solidFill>
      </p:bgPr>
    </p:bg>
    <p:spTree>
      <p:nvGrpSpPr>
        <p:cNvPr id="1" name=""/>
        <p:cNvGrpSpPr/>
        <p:nvPr/>
      </p:nvGrpSpPr>
      <p:grpSpPr>
        <a:xfrm>
          <a:off x="0" y="0"/>
          <a:ext cx="0" cy="0"/>
          <a:chOff x="0" y="0"/>
          <a:chExt cx="0" cy="0"/>
        </a:xfrm>
      </p:grpSpPr>
      <p:grpSp>
        <p:nvGrpSpPr>
          <p:cNvPr id="237" name="Google Shape;379;p28"/>
          <p:cNvGrpSpPr/>
          <p:nvPr/>
        </p:nvGrpSpPr>
        <p:grpSpPr>
          <a:xfrm>
            <a:off x="0" y="0"/>
            <a:ext cx="12191040" cy="6856920"/>
            <a:chOff x="0" y="0"/>
            <a:chExt cx="12191040" cy="6856920"/>
          </a:xfrm>
        </p:grpSpPr>
        <p:sp>
          <p:nvSpPr>
            <p:cNvPr id="238" name="Google Shape;380;p28"/>
            <p:cNvSpPr/>
            <p:nvPr/>
          </p:nvSpPr>
          <p:spPr>
            <a:xfrm>
              <a:off x="0" y="0"/>
              <a:ext cx="12191040" cy="6856920"/>
            </a:xfrm>
            <a:prstGeom prst="rect">
              <a:avLst/>
            </a:prstGeom>
            <a:blipFill rotWithShape="0">
              <a:blip r:embed="rId1"/>
              <a:srcRect/>
              <a:stretch/>
            </a:blipFill>
            <a:ln w="0">
              <a:noFill/>
            </a:ln>
          </p:spPr>
          <p:style>
            <a:lnRef idx="0"/>
            <a:fillRef idx="0"/>
            <a:effectRef idx="0"/>
            <a:fontRef idx="minor"/>
          </p:style>
        </p:sp>
        <p:sp>
          <p:nvSpPr>
            <p:cNvPr id="239" name="Google Shape;381;p28"/>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sp>
      </p:grpSp>
      <p:sp>
        <p:nvSpPr>
          <p:cNvPr id="240"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rmAutofit/>
          </a:bodyPr>
          <a:p>
            <a:pPr>
              <a:lnSpc>
                <a:spcPct val="100000"/>
              </a:lnSpc>
              <a:buNone/>
              <a:tabLst>
                <a:tab algn="l" pos="0"/>
              </a:tabLst>
            </a:pPr>
            <a:r>
              <a:rPr b="0" lang="pl-PL" sz="3600" spc="-1" strike="noStrike">
                <a:solidFill>
                  <a:srgbClr val="ffffff"/>
                </a:solidFill>
                <a:latin typeface="Century Gothic"/>
                <a:ea typeface="Century Gothic"/>
              </a:rPr>
              <a:t>Jak działamy?</a:t>
            </a:r>
            <a:endParaRPr b="0" lang="pl-PL" sz="3600" spc="-1" strike="noStrike">
              <a:latin typeface="Arial"/>
            </a:endParaRPr>
          </a:p>
        </p:txBody>
      </p:sp>
      <p:sp>
        <p:nvSpPr>
          <p:cNvPr id="241" name="Google Shape;383;p28"/>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grpSp>
        <p:nvGrpSpPr>
          <p:cNvPr id="242" name="Google Shape;384;p28"/>
          <p:cNvGrpSpPr/>
          <p:nvPr/>
        </p:nvGrpSpPr>
        <p:grpSpPr>
          <a:xfrm>
            <a:off x="517680" y="2261160"/>
            <a:ext cx="11089800" cy="2541600"/>
            <a:chOff x="517680" y="2261160"/>
            <a:chExt cx="11089800" cy="2541600"/>
          </a:xfrm>
        </p:grpSpPr>
        <p:sp>
          <p:nvSpPr>
            <p:cNvPr id="243" name="Google Shape;385;p28"/>
            <p:cNvSpPr/>
            <p:nvPr/>
          </p:nvSpPr>
          <p:spPr>
            <a:xfrm>
              <a:off x="1314360" y="2261160"/>
              <a:ext cx="856800" cy="856800"/>
            </a:xfrm>
            <a:prstGeom prst="rect">
              <a:avLst/>
            </a:prstGeom>
            <a:blipFill rotWithShape="0">
              <a:blip r:embed="rId2"/>
              <a:srcRect/>
              <a:stretch/>
            </a:blipFill>
            <a:ln w="0">
              <a:noFill/>
            </a:ln>
          </p:spPr>
          <p:style>
            <a:lnRef idx="0"/>
            <a:fillRef idx="0"/>
            <a:effectRef idx="0"/>
            <a:fontRef idx="minor"/>
          </p:style>
        </p:sp>
        <p:sp>
          <p:nvSpPr>
            <p:cNvPr id="244" name="Google Shape;386;p28"/>
            <p:cNvSpPr/>
            <p:nvPr/>
          </p:nvSpPr>
          <p:spPr>
            <a:xfrm>
              <a:off x="517680" y="3228120"/>
              <a:ext cx="2449800" cy="366840"/>
            </a:xfrm>
            <a:prstGeom prst="rect">
              <a:avLst/>
            </a:prstGeom>
            <a:noFill/>
            <a:ln w="0">
              <a:noFill/>
            </a:ln>
          </p:spPr>
          <p:style>
            <a:lnRef idx="0"/>
            <a:fillRef idx="0"/>
            <a:effectRef idx="0"/>
            <a:fontRef idx="minor"/>
          </p:style>
        </p:sp>
        <p:sp>
          <p:nvSpPr>
            <p:cNvPr id="245" name="Google Shape;387;p28"/>
            <p:cNvSpPr/>
            <p:nvPr/>
          </p:nvSpPr>
          <p:spPr>
            <a:xfrm>
              <a:off x="517680" y="3228120"/>
              <a:ext cx="2449800" cy="36684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1" lang="pl-PL" sz="1600" spc="-1" strike="noStrike">
                  <a:solidFill>
                    <a:srgbClr val="ffffff"/>
                  </a:solidFill>
                  <a:latin typeface="Century Gothic"/>
                  <a:ea typeface="Century Gothic"/>
                </a:rPr>
                <a:t>Kadra</a:t>
              </a:r>
              <a:endParaRPr b="0" lang="pl-PL" sz="1600" spc="-1" strike="noStrike">
                <a:latin typeface="Arial"/>
              </a:endParaRPr>
            </a:p>
          </p:txBody>
        </p:sp>
        <p:sp>
          <p:nvSpPr>
            <p:cNvPr id="246" name="Google Shape;388;p28"/>
            <p:cNvSpPr/>
            <p:nvPr/>
          </p:nvSpPr>
          <p:spPr>
            <a:xfrm>
              <a:off x="517680" y="3646800"/>
              <a:ext cx="2449800" cy="1155960"/>
            </a:xfrm>
            <a:prstGeom prst="rect">
              <a:avLst/>
            </a:prstGeom>
            <a:noFill/>
            <a:ln w="0">
              <a:noFill/>
            </a:ln>
          </p:spPr>
          <p:style>
            <a:lnRef idx="0"/>
            <a:fillRef idx="0"/>
            <a:effectRef idx="0"/>
            <a:fontRef idx="minor"/>
          </p:style>
        </p:sp>
        <p:sp>
          <p:nvSpPr>
            <p:cNvPr id="247" name="Google Shape;389;p28"/>
            <p:cNvSpPr/>
            <p:nvPr/>
          </p:nvSpPr>
          <p:spPr>
            <a:xfrm>
              <a:off x="517680" y="3646800"/>
              <a:ext cx="2449800" cy="115596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1" lang="pl-PL" sz="1200" spc="-1" strike="noStrike" u="sng">
                  <a:solidFill>
                    <a:srgbClr val="ffffff"/>
                  </a:solidFill>
                  <a:uFillTx/>
                  <a:latin typeface="Century Gothic"/>
                  <a:ea typeface="Century Gothic"/>
                </a:rPr>
                <a:t>Wolontariusze</a:t>
              </a:r>
              <a:endParaRPr b="0" lang="pl-PL" sz="1200" spc="-1" strike="noStrike">
                <a:latin typeface="Arial"/>
              </a:endParaRPr>
            </a:p>
            <a:p>
              <a:pPr algn="ctr">
                <a:lnSpc>
                  <a:spcPct val="100000"/>
                </a:lnSpc>
                <a:spcBef>
                  <a:spcPts val="420"/>
                </a:spcBef>
                <a:buNone/>
                <a:tabLst>
                  <a:tab algn="l" pos="0"/>
                </a:tabLst>
              </a:pPr>
              <a:r>
                <a:rPr b="0" lang="pl-PL" sz="1200" spc="-1" strike="noStrike">
                  <a:solidFill>
                    <a:srgbClr val="ffffff"/>
                  </a:solidFill>
                  <a:latin typeface="Century Gothic"/>
                  <a:ea typeface="Century Gothic"/>
                </a:rPr>
                <a:t>Instruktorzy od stopnia przewodnika mają uprawnienia wychowawcy</a:t>
              </a:r>
              <a:endParaRPr b="0" lang="pl-PL" sz="1200" spc="-1" strike="noStrike">
                <a:latin typeface="Arial"/>
              </a:endParaRPr>
            </a:p>
          </p:txBody>
        </p:sp>
        <p:sp>
          <p:nvSpPr>
            <p:cNvPr id="248" name="Google Shape;390;p28"/>
            <p:cNvSpPr/>
            <p:nvPr/>
          </p:nvSpPr>
          <p:spPr>
            <a:xfrm>
              <a:off x="4194360" y="2261160"/>
              <a:ext cx="856800" cy="856800"/>
            </a:xfrm>
            <a:prstGeom prst="rect">
              <a:avLst/>
            </a:prstGeom>
            <a:blipFill rotWithShape="0">
              <a:blip r:embed="rId3"/>
              <a:srcRect/>
              <a:stretch/>
            </a:blipFill>
            <a:ln w="0">
              <a:noFill/>
            </a:ln>
          </p:spPr>
          <p:style>
            <a:lnRef idx="0"/>
            <a:fillRef idx="0"/>
            <a:effectRef idx="0"/>
            <a:fontRef idx="minor"/>
          </p:style>
        </p:sp>
        <p:sp>
          <p:nvSpPr>
            <p:cNvPr id="249" name="Google Shape;391;p28"/>
            <p:cNvSpPr/>
            <p:nvPr/>
          </p:nvSpPr>
          <p:spPr>
            <a:xfrm>
              <a:off x="3397680" y="3228120"/>
              <a:ext cx="2449800" cy="366840"/>
            </a:xfrm>
            <a:prstGeom prst="rect">
              <a:avLst/>
            </a:prstGeom>
            <a:noFill/>
            <a:ln w="0">
              <a:noFill/>
            </a:ln>
          </p:spPr>
          <p:style>
            <a:lnRef idx="0"/>
            <a:fillRef idx="0"/>
            <a:effectRef idx="0"/>
            <a:fontRef idx="minor"/>
          </p:style>
        </p:sp>
        <p:sp>
          <p:nvSpPr>
            <p:cNvPr id="250" name="Google Shape;392;p28"/>
            <p:cNvSpPr/>
            <p:nvPr/>
          </p:nvSpPr>
          <p:spPr>
            <a:xfrm>
              <a:off x="3397680" y="3228120"/>
              <a:ext cx="2449800" cy="36684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1" lang="pl-PL" sz="1600" spc="-1" strike="noStrike">
                  <a:solidFill>
                    <a:srgbClr val="ffffff"/>
                  </a:solidFill>
                  <a:latin typeface="Century Gothic"/>
                  <a:ea typeface="Century Gothic"/>
                </a:rPr>
                <a:t>Metoda</a:t>
              </a:r>
              <a:endParaRPr b="0" lang="pl-PL" sz="1600" spc="-1" strike="noStrike">
                <a:latin typeface="Arial"/>
              </a:endParaRPr>
            </a:p>
          </p:txBody>
        </p:sp>
        <p:sp>
          <p:nvSpPr>
            <p:cNvPr id="251" name="Google Shape;393;p28"/>
            <p:cNvSpPr/>
            <p:nvPr/>
          </p:nvSpPr>
          <p:spPr>
            <a:xfrm>
              <a:off x="3397680" y="3646800"/>
              <a:ext cx="2449800" cy="1155960"/>
            </a:xfrm>
            <a:prstGeom prst="rect">
              <a:avLst/>
            </a:prstGeom>
            <a:noFill/>
            <a:ln w="0">
              <a:noFill/>
            </a:ln>
          </p:spPr>
          <p:style>
            <a:lnRef idx="0"/>
            <a:fillRef idx="0"/>
            <a:effectRef idx="0"/>
            <a:fontRef idx="minor"/>
          </p:style>
        </p:sp>
        <p:sp>
          <p:nvSpPr>
            <p:cNvPr id="252" name="Google Shape;394;p28"/>
            <p:cNvSpPr/>
            <p:nvPr/>
          </p:nvSpPr>
          <p:spPr>
            <a:xfrm>
              <a:off x="3397680" y="3646800"/>
              <a:ext cx="2449800" cy="115596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0" lang="pl-PL" sz="1200" spc="-1" strike="noStrike">
                  <a:solidFill>
                    <a:srgbClr val="ffffff"/>
                  </a:solidFill>
                  <a:latin typeface="Century Gothic"/>
                  <a:ea typeface="Century Gothic"/>
                </a:rPr>
                <a:t>pozytywność, indywidualność, wzajemność oddziaływań, dobrowolność i świadomość celów, pośredniość, naturalność</a:t>
              </a:r>
              <a:endParaRPr b="0" lang="pl-PL" sz="1200" spc="-1" strike="noStrike">
                <a:latin typeface="Arial"/>
              </a:endParaRPr>
            </a:p>
          </p:txBody>
        </p:sp>
        <p:sp>
          <p:nvSpPr>
            <p:cNvPr id="253" name="Google Shape;395;p28"/>
            <p:cNvSpPr/>
            <p:nvPr/>
          </p:nvSpPr>
          <p:spPr>
            <a:xfrm>
              <a:off x="7074360" y="2261160"/>
              <a:ext cx="856800" cy="856800"/>
            </a:xfrm>
            <a:prstGeom prst="rect">
              <a:avLst/>
            </a:prstGeom>
            <a:blipFill rotWithShape="0">
              <a:blip r:embed="rId4"/>
              <a:srcRect/>
              <a:stretch/>
            </a:blipFill>
            <a:ln w="0">
              <a:noFill/>
            </a:ln>
          </p:spPr>
          <p:style>
            <a:lnRef idx="0"/>
            <a:fillRef idx="0"/>
            <a:effectRef idx="0"/>
            <a:fontRef idx="minor"/>
          </p:style>
        </p:sp>
        <p:sp>
          <p:nvSpPr>
            <p:cNvPr id="254" name="Google Shape;396;p28"/>
            <p:cNvSpPr/>
            <p:nvPr/>
          </p:nvSpPr>
          <p:spPr>
            <a:xfrm>
              <a:off x="6277680" y="3228120"/>
              <a:ext cx="2449800" cy="366840"/>
            </a:xfrm>
            <a:prstGeom prst="rect">
              <a:avLst/>
            </a:prstGeom>
            <a:noFill/>
            <a:ln w="0">
              <a:noFill/>
            </a:ln>
          </p:spPr>
          <p:style>
            <a:lnRef idx="0"/>
            <a:fillRef idx="0"/>
            <a:effectRef idx="0"/>
            <a:fontRef idx="minor"/>
          </p:style>
        </p:sp>
        <p:sp>
          <p:nvSpPr>
            <p:cNvPr id="255" name="Google Shape;397;p28"/>
            <p:cNvSpPr/>
            <p:nvPr/>
          </p:nvSpPr>
          <p:spPr>
            <a:xfrm>
              <a:off x="6277680" y="3228120"/>
              <a:ext cx="2449800" cy="36684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1" lang="pl-PL" sz="1600" spc="-1" strike="noStrike">
                  <a:solidFill>
                    <a:srgbClr val="ffffff"/>
                  </a:solidFill>
                  <a:latin typeface="Century Gothic"/>
                  <a:ea typeface="Century Gothic"/>
                </a:rPr>
                <a:t>Instrumenty metodyczne</a:t>
              </a:r>
              <a:endParaRPr b="0" lang="pl-PL" sz="1600" spc="-1" strike="noStrike">
                <a:latin typeface="Arial"/>
              </a:endParaRPr>
            </a:p>
          </p:txBody>
        </p:sp>
        <p:sp>
          <p:nvSpPr>
            <p:cNvPr id="256" name="Google Shape;398;p28"/>
            <p:cNvSpPr/>
            <p:nvPr/>
          </p:nvSpPr>
          <p:spPr>
            <a:xfrm>
              <a:off x="6277680" y="3646800"/>
              <a:ext cx="2449800" cy="1155960"/>
            </a:xfrm>
            <a:prstGeom prst="rect">
              <a:avLst/>
            </a:prstGeom>
            <a:noFill/>
            <a:ln w="0">
              <a:noFill/>
            </a:ln>
          </p:spPr>
          <p:style>
            <a:lnRef idx="0"/>
            <a:fillRef idx="0"/>
            <a:effectRef idx="0"/>
            <a:fontRef idx="minor"/>
          </p:style>
        </p:sp>
        <p:sp>
          <p:nvSpPr>
            <p:cNvPr id="257" name="Google Shape;399;p28"/>
            <p:cNvSpPr/>
            <p:nvPr/>
          </p:nvSpPr>
          <p:spPr>
            <a:xfrm>
              <a:off x="6277680" y="3646800"/>
              <a:ext cx="2449800" cy="115596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0" lang="pl-PL" sz="1200" spc="-1" strike="noStrike">
                  <a:solidFill>
                    <a:srgbClr val="ffffff"/>
                  </a:solidFill>
                  <a:latin typeface="Century Gothic"/>
                  <a:ea typeface="Century Gothic"/>
                </a:rPr>
                <a:t>Prawo Zucha</a:t>
              </a:r>
              <a:endParaRPr b="0" lang="pl-PL" sz="1200" spc="-1" strike="noStrike">
                <a:latin typeface="Arial"/>
              </a:endParaRPr>
            </a:p>
            <a:p>
              <a:pPr algn="ctr">
                <a:lnSpc>
                  <a:spcPct val="100000"/>
                </a:lnSpc>
                <a:spcBef>
                  <a:spcPts val="420"/>
                </a:spcBef>
                <a:buNone/>
                <a:tabLst>
                  <a:tab algn="l" pos="0"/>
                </a:tabLst>
              </a:pPr>
              <a:r>
                <a:rPr b="0" lang="pl-PL" sz="1200" spc="-1" strike="noStrike">
                  <a:solidFill>
                    <a:srgbClr val="ffffff"/>
                  </a:solidFill>
                  <a:latin typeface="Century Gothic"/>
                  <a:ea typeface="Century Gothic"/>
                </a:rPr>
                <a:t>Znaczek Zucha i Obietnica Zucha</a:t>
              </a:r>
              <a:endParaRPr b="0" lang="pl-PL" sz="1200" spc="-1" strike="noStrike">
                <a:latin typeface="Arial"/>
              </a:endParaRPr>
            </a:p>
            <a:p>
              <a:pPr algn="ctr">
                <a:lnSpc>
                  <a:spcPct val="100000"/>
                </a:lnSpc>
                <a:spcBef>
                  <a:spcPts val="420"/>
                </a:spcBef>
                <a:buNone/>
                <a:tabLst>
                  <a:tab algn="l" pos="0"/>
                </a:tabLst>
              </a:pPr>
              <a:r>
                <a:rPr b="0" lang="pl-PL" sz="1200" spc="-1" strike="noStrike">
                  <a:solidFill>
                    <a:srgbClr val="ffffff"/>
                  </a:solidFill>
                  <a:latin typeface="Century Gothic"/>
                  <a:ea typeface="Century Gothic"/>
                </a:rPr>
                <a:t>Sprawności indywidualne </a:t>
              </a:r>
              <a:endParaRPr b="0" lang="pl-PL" sz="1200" spc="-1" strike="noStrike">
                <a:latin typeface="Arial"/>
              </a:endParaRPr>
            </a:p>
            <a:p>
              <a:pPr algn="ctr">
                <a:lnSpc>
                  <a:spcPct val="100000"/>
                </a:lnSpc>
                <a:spcBef>
                  <a:spcPts val="420"/>
                </a:spcBef>
                <a:buNone/>
                <a:tabLst>
                  <a:tab algn="l" pos="0"/>
                </a:tabLst>
              </a:pPr>
              <a:r>
                <a:rPr b="0" lang="pl-PL" sz="1200" spc="-1" strike="noStrike">
                  <a:solidFill>
                    <a:srgbClr val="ffffff"/>
                  </a:solidFill>
                  <a:latin typeface="Century Gothic"/>
                  <a:ea typeface="Century Gothic"/>
                </a:rPr>
                <a:t>Tropy</a:t>
              </a:r>
              <a:endParaRPr b="0" lang="pl-PL" sz="1200" spc="-1" strike="noStrike">
                <a:latin typeface="Arial"/>
              </a:endParaRPr>
            </a:p>
          </p:txBody>
        </p:sp>
        <p:sp>
          <p:nvSpPr>
            <p:cNvPr id="258" name="Google Shape;400;p28"/>
            <p:cNvSpPr/>
            <p:nvPr/>
          </p:nvSpPr>
          <p:spPr>
            <a:xfrm>
              <a:off x="9954360" y="2261160"/>
              <a:ext cx="856800" cy="856800"/>
            </a:xfrm>
            <a:prstGeom prst="rect">
              <a:avLst/>
            </a:prstGeom>
            <a:blipFill rotWithShape="0">
              <a:blip r:embed="rId5"/>
              <a:srcRect/>
              <a:stretch/>
            </a:blipFill>
            <a:ln w="0">
              <a:noFill/>
            </a:ln>
          </p:spPr>
          <p:style>
            <a:lnRef idx="0"/>
            <a:fillRef idx="0"/>
            <a:effectRef idx="0"/>
            <a:fontRef idx="minor"/>
          </p:style>
        </p:sp>
        <p:sp>
          <p:nvSpPr>
            <p:cNvPr id="259" name="Google Shape;401;p28"/>
            <p:cNvSpPr/>
            <p:nvPr/>
          </p:nvSpPr>
          <p:spPr>
            <a:xfrm>
              <a:off x="9157680" y="3228120"/>
              <a:ext cx="2449800" cy="366840"/>
            </a:xfrm>
            <a:prstGeom prst="rect">
              <a:avLst/>
            </a:prstGeom>
            <a:noFill/>
            <a:ln w="0">
              <a:noFill/>
            </a:ln>
          </p:spPr>
          <p:style>
            <a:lnRef idx="0"/>
            <a:fillRef idx="0"/>
            <a:effectRef idx="0"/>
            <a:fontRef idx="minor"/>
          </p:style>
        </p:sp>
        <p:sp>
          <p:nvSpPr>
            <p:cNvPr id="260" name="Google Shape;402;p28"/>
            <p:cNvSpPr/>
            <p:nvPr/>
          </p:nvSpPr>
          <p:spPr>
            <a:xfrm>
              <a:off x="9157680" y="3228120"/>
              <a:ext cx="2449800" cy="36684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1" lang="pl-PL" sz="1600" spc="-1" strike="noStrike">
                  <a:solidFill>
                    <a:srgbClr val="ffffff"/>
                  </a:solidFill>
                  <a:latin typeface="Century Gothic"/>
                  <a:ea typeface="Century Gothic"/>
                </a:rPr>
                <a:t>Formy działania:</a:t>
              </a:r>
              <a:endParaRPr b="0" lang="pl-PL" sz="1600" spc="-1" strike="noStrike">
                <a:latin typeface="Arial"/>
              </a:endParaRPr>
            </a:p>
          </p:txBody>
        </p:sp>
        <p:sp>
          <p:nvSpPr>
            <p:cNvPr id="261" name="Google Shape;403;p28"/>
            <p:cNvSpPr/>
            <p:nvPr/>
          </p:nvSpPr>
          <p:spPr>
            <a:xfrm>
              <a:off x="9157680" y="3646800"/>
              <a:ext cx="2449800" cy="1155960"/>
            </a:xfrm>
            <a:prstGeom prst="rect">
              <a:avLst/>
            </a:prstGeom>
            <a:noFill/>
            <a:ln w="0">
              <a:noFill/>
            </a:ln>
          </p:spPr>
          <p:style>
            <a:lnRef idx="0"/>
            <a:fillRef idx="0"/>
            <a:effectRef idx="0"/>
            <a:fontRef idx="minor"/>
          </p:style>
        </p:sp>
        <p:sp>
          <p:nvSpPr>
            <p:cNvPr id="262" name="Google Shape;404;p28"/>
            <p:cNvSpPr/>
            <p:nvPr/>
          </p:nvSpPr>
          <p:spPr>
            <a:xfrm>
              <a:off x="9157680" y="3646800"/>
              <a:ext cx="2449800" cy="1155960"/>
            </a:xfrm>
            <a:prstGeom prst="rect">
              <a:avLst/>
            </a:prstGeom>
            <a:noFill/>
            <a:ln w="0">
              <a:noFill/>
            </a:ln>
          </p:spPr>
          <p:style>
            <a:lnRef idx="0"/>
            <a:fillRef idx="0"/>
            <a:effectRef idx="0"/>
            <a:fontRef idx="minor"/>
          </p:style>
          <p:txBody>
            <a:bodyPr lIns="0" rIns="0" tIns="0" bIns="0" anchor="t">
              <a:noAutofit/>
            </a:bodyPr>
            <a:p>
              <a:pPr algn="ctr">
                <a:lnSpc>
                  <a:spcPct val="100000"/>
                </a:lnSpc>
                <a:buNone/>
                <a:tabLst>
                  <a:tab algn="l" pos="0"/>
                </a:tabLst>
              </a:pPr>
              <a:r>
                <a:rPr b="0" lang="pl-PL" sz="1200" spc="-1" strike="noStrike">
                  <a:solidFill>
                    <a:srgbClr val="ffffff"/>
                  </a:solidFill>
                  <a:latin typeface="Century Gothic"/>
                  <a:ea typeface="Century Gothic"/>
                </a:rPr>
                <a:t>Zbiórki, biwaki</a:t>
              </a:r>
              <a:endParaRPr b="0" lang="pl-PL" sz="1200" spc="-1" strike="noStrike">
                <a:latin typeface="Arial"/>
              </a:endParaRPr>
            </a:p>
            <a:p>
              <a:pPr algn="ctr">
                <a:lnSpc>
                  <a:spcPct val="100000"/>
                </a:lnSpc>
                <a:spcBef>
                  <a:spcPts val="420"/>
                </a:spcBef>
                <a:buNone/>
                <a:tabLst>
                  <a:tab algn="l" pos="0"/>
                </a:tabLst>
              </a:pPr>
              <a:r>
                <a:rPr b="0" lang="pl-PL" sz="1200" spc="-1" strike="noStrike">
                  <a:solidFill>
                    <a:srgbClr val="ffffff"/>
                  </a:solidFill>
                  <a:latin typeface="Century Gothic"/>
                  <a:ea typeface="Century Gothic"/>
                </a:rPr>
                <a:t>Rajdy, Złaze Hufca, Festiwale itp. </a:t>
              </a:r>
              <a:endParaRPr b="0" lang="pl-PL" sz="1200" spc="-1" strike="noStrike">
                <a:latin typeface="Arial"/>
              </a:endParaRPr>
            </a:p>
            <a:p>
              <a:pPr algn="ctr">
                <a:lnSpc>
                  <a:spcPct val="100000"/>
                </a:lnSpc>
                <a:spcBef>
                  <a:spcPts val="420"/>
                </a:spcBef>
                <a:buNone/>
                <a:tabLst>
                  <a:tab algn="l" pos="0"/>
                </a:tabLst>
              </a:pPr>
              <a:r>
                <a:rPr b="0" lang="pl-PL" sz="1200" spc="-1" strike="noStrike">
                  <a:solidFill>
                    <a:srgbClr val="ffffff"/>
                  </a:solidFill>
                  <a:latin typeface="Century Gothic"/>
                  <a:ea typeface="Century Gothic"/>
                </a:rPr>
                <a:t>Obóz Letni</a:t>
              </a:r>
              <a:endParaRPr b="0" lang="pl-PL" sz="1200" spc="-1" strike="noStrike">
                <a:latin typeface="Arial"/>
              </a:endParaRPr>
            </a:p>
          </p:txBody>
        </p:sp>
      </p:gr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Co robimy na zbiórkach i biwakach?</a:t>
            </a:r>
            <a:endParaRPr b="0" lang="pl-PL" sz="3600" spc="-1" strike="noStrike">
              <a:latin typeface="Arial"/>
            </a:endParaRPr>
          </a:p>
        </p:txBody>
      </p:sp>
      <p:sp>
        <p:nvSpPr>
          <p:cNvPr id="264" name="PlaceHolder 2"/>
          <p:cNvSpPr>
            <a:spLocks noGrp="1"/>
          </p:cNvSpPr>
          <p:nvPr>
            <p:ph/>
          </p:nvPr>
        </p:nvSpPr>
        <p:spPr>
          <a:xfrm>
            <a:off x="564840" y="2232360"/>
            <a:ext cx="11061360" cy="4230000"/>
          </a:xfrm>
          <a:prstGeom prst="rect">
            <a:avLst/>
          </a:prstGeom>
          <a:noFill/>
          <a:ln w="0">
            <a:noFill/>
          </a:ln>
        </p:spPr>
        <p:txBody>
          <a:bodyPr lIns="90000" rIns="90000" tIns="45000" bIns="45000" anchor="t">
            <a:normAutofit fontScale="93000"/>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Świetnie się bawimy!!!</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Uczymy się samodzielności</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Śpiewamy i pląsamy</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Mamy zajęcia sportowe, plastyczne, techniczne, manualne itd.</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Dowiadujemy się nowych rzeczy</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Uczymy się współpracy</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Uczymy się patriotyzmu, wrażliwości na potrzeby innych, poszanowania przyrody i wzajemnej życzliwości</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Wspieramy indywidualny rozwój zuchów</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Działami tropami - cyklami zbiórek – logiczna całość i możliwość szerokiego zapoznania się z danym tematem</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I wiele, wiele więcej!</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Finanse</a:t>
            </a:r>
            <a:endParaRPr b="0" lang="pl-PL" sz="3600" spc="-1" strike="noStrike">
              <a:latin typeface="Arial"/>
            </a:endParaRPr>
          </a:p>
        </p:txBody>
      </p:sp>
      <p:sp>
        <p:nvSpPr>
          <p:cNvPr id="266" name="PlaceHolder 2"/>
          <p:cNvSpPr>
            <a:spLocks noGrp="1"/>
          </p:cNvSpPr>
          <p:nvPr>
            <p:ph/>
          </p:nvPr>
        </p:nvSpPr>
        <p:spPr>
          <a:xfrm>
            <a:off x="1122840" y="2577240"/>
            <a:ext cx="8824680" cy="3837600"/>
          </a:xfrm>
          <a:prstGeom prst="rect">
            <a:avLst/>
          </a:prstGeom>
          <a:noFill/>
          <a:ln w="0">
            <a:noFill/>
          </a:ln>
        </p:spPr>
        <p:txBody>
          <a:bodyPr lIns="90000" rIns="90000" tIns="45000" bIns="45000" anchor="t">
            <a:normAutofit fontScale="75000"/>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Na każdy biwak, rajd, itp. Będziemy zawsze zbierać przelewy na konto hufca (zawsze razem z informacjami o biwaku pojawi się wzór tytułu przelewu)</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Składka członkowska – obowiązkowa: zbierana w 2 półroczach:</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 </a:t>
            </a:r>
            <a:r>
              <a:rPr b="0" lang="pl-PL" sz="1800" spc="-1" strike="noStrike">
                <a:solidFill>
                  <a:srgbClr val="3f3f3f"/>
                </a:solidFill>
                <a:latin typeface="Century Gothic"/>
                <a:ea typeface="Century Gothic"/>
              </a:rPr>
              <a:t>do 15 stycznia za I półrocze</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 </a:t>
            </a:r>
            <a:r>
              <a:rPr b="0" lang="pl-PL" sz="1800" spc="-1" strike="noStrike">
                <a:solidFill>
                  <a:srgbClr val="3f3f3f"/>
                </a:solidFill>
                <a:latin typeface="Century Gothic"/>
                <a:ea typeface="Century Gothic"/>
              </a:rPr>
              <a:t>do 15 czerwca za II półrocze</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WAŻNE: Konto szczepu od 1 stycznia jest nowe: </a:t>
            </a:r>
            <a:r>
              <a:rPr b="1" lang="pl-PL" sz="1800" spc="-1" strike="noStrike">
                <a:solidFill>
                  <a:srgbClr val="3f3f3f"/>
                </a:solidFill>
                <a:latin typeface="Century Gothic"/>
                <a:ea typeface="Century Gothic"/>
              </a:rPr>
              <a:t>03 1140 1124 0000 7128 4300 5005</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Osoby, które</a:t>
            </a:r>
            <a:r>
              <a:rPr b="1" lang="pl-PL" sz="1800" spc="-1" strike="noStrike">
                <a:solidFill>
                  <a:srgbClr val="3f3f3f"/>
                </a:solidFill>
                <a:latin typeface="Century Gothic"/>
                <a:ea typeface="Century Gothic"/>
              </a:rPr>
              <a:t> opłaciły składki przed</a:t>
            </a:r>
            <a:r>
              <a:rPr b="0" lang="pl-PL" sz="1800" spc="-1" strike="noStrike">
                <a:solidFill>
                  <a:srgbClr val="3f3f3f"/>
                </a:solidFill>
                <a:latin typeface="Century Gothic"/>
                <a:ea typeface="Century Gothic"/>
              </a:rPr>
              <a:t> wakacjami płacą dopiero </a:t>
            </a:r>
            <a:r>
              <a:rPr b="1" lang="pl-PL" sz="1800" spc="-1" strike="noStrike">
                <a:solidFill>
                  <a:srgbClr val="3f3f3f"/>
                </a:solidFill>
                <a:latin typeface="Century Gothic"/>
                <a:ea typeface="Century Gothic"/>
              </a:rPr>
              <a:t>w styczniu </a:t>
            </a:r>
            <a:r>
              <a:rPr b="0" lang="pl-PL" sz="1800" spc="-1" strike="noStrike">
                <a:solidFill>
                  <a:srgbClr val="3f3f3f"/>
                </a:solidFill>
                <a:latin typeface="Century Gothic"/>
                <a:ea typeface="Century Gothic"/>
              </a:rPr>
              <a:t>za nowe półrocze.</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1" lang="pl-PL" sz="1800" spc="-1" strike="noStrike">
                <a:solidFill>
                  <a:srgbClr val="3f3f3f"/>
                </a:solidFill>
                <a:latin typeface="Century Gothic"/>
                <a:ea typeface="Century Gothic"/>
              </a:rPr>
              <a:t>Nowi członkowie płacą za IV kwartał 2026 roku</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Pierwszy tytułem „Podstawowa składka członkowska 89 JGZ IMIĘ NAZWISKO (dziecka) IV KWARTAL 2026”, na kwotę 61 zł</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Drugi tytułem „Dodatkowa składka członkowska JEDNOSTKA IMIĘ NAZWISKO(dziecka) IV KWARTAL 2026”, na kwotę 25 zł</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Kluczowe są początki tytułu – przelewy bez frazy „Podstawowa składka członkowska” lub „Dodatkowa składka członkowska” będą </a:t>
            </a:r>
            <a:r>
              <a:rPr b="1" lang="pl-PL" sz="1800" spc="-1" strike="noStrike">
                <a:solidFill>
                  <a:srgbClr val="3f3f3f"/>
                </a:solidFill>
                <a:latin typeface="Century Gothic"/>
                <a:ea typeface="Century Gothic"/>
              </a:rPr>
              <a:t>zwracane</a:t>
            </a:r>
            <a:r>
              <a:rPr b="0" lang="pl-PL" sz="1800" spc="-1" strike="noStrike">
                <a:solidFill>
                  <a:srgbClr val="3f3f3f"/>
                </a:solidFill>
                <a:latin typeface="Century Gothic"/>
                <a:ea typeface="Century Gothic"/>
              </a:rPr>
              <a:t> do nadawcy.</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Na co przeznaczamy pieniądze?</a:t>
            </a:r>
            <a:endParaRPr b="0" lang="pl-PL" sz="3600" spc="-1" strike="noStrike">
              <a:latin typeface="Arial"/>
            </a:endParaRPr>
          </a:p>
        </p:txBody>
      </p:sp>
      <p:sp>
        <p:nvSpPr>
          <p:cNvPr id="268" name="PlaceHolder 2"/>
          <p:cNvSpPr>
            <a:spLocks noGrp="1"/>
          </p:cNvSpPr>
          <p:nvPr>
            <p:ph/>
          </p:nvPr>
        </p:nvSpPr>
        <p:spPr>
          <a:xfrm>
            <a:off x="581040" y="2352600"/>
            <a:ext cx="10629000" cy="427572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Pieniądze zbierane na biwaki itp. – wpłacamy na konto szczepu i rozliczamy się z nich za pomocą faktur, jeżeli coś zostanie, jest przetrzymywane na koncie i możemy wykorzystać te pieniądze na dowolny cel związany z działalnością gromady</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Składki:</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Od każdego dziecka wpłacamy do hufca, te pieniądze są przeznaczone na:</a:t>
            </a:r>
            <a:endParaRPr b="0" lang="pl-PL" sz="1600" spc="-1" strike="noStrike">
              <a:latin typeface="Arial"/>
            </a:endParaRPr>
          </a:p>
          <a:p>
            <a:pPr lvl="2" marL="1143000" indent="-228600">
              <a:lnSpc>
                <a:spcPct val="100000"/>
              </a:lnSpc>
              <a:spcBef>
                <a:spcPts val="1001"/>
              </a:spcBef>
              <a:buClr>
                <a:srgbClr val="b31166"/>
              </a:buClr>
              <a:buFont typeface="Noto Sans Symbols"/>
              <a:buChar char="►"/>
            </a:pPr>
            <a:r>
              <a:rPr b="0" lang="pl-PL" sz="1400" spc="-1" strike="noStrike">
                <a:solidFill>
                  <a:srgbClr val="3f3f3f"/>
                </a:solidFill>
                <a:latin typeface="Century Gothic"/>
                <a:ea typeface="Century Gothic"/>
              </a:rPr>
              <a:t>Opłacenie składki członkowskiej do wyższych organów (Chorągiew, Główna Kwatera)</a:t>
            </a:r>
            <a:endParaRPr b="0" lang="pl-PL" sz="1400" spc="-1" strike="noStrike">
              <a:latin typeface="Arial"/>
            </a:endParaRPr>
          </a:p>
          <a:p>
            <a:pPr lvl="2" marL="1143000" indent="-228600">
              <a:lnSpc>
                <a:spcPct val="100000"/>
              </a:lnSpc>
              <a:spcBef>
                <a:spcPts val="1001"/>
              </a:spcBef>
              <a:buClr>
                <a:srgbClr val="b31166"/>
              </a:buClr>
              <a:buFont typeface="Noto Sans Symbols"/>
              <a:buChar char="►"/>
            </a:pPr>
            <a:r>
              <a:rPr b="0" lang="pl-PL" sz="1400" spc="-1" strike="noStrike">
                <a:solidFill>
                  <a:srgbClr val="3f3f3f"/>
                </a:solidFill>
                <a:latin typeface="Century Gothic"/>
                <a:ea typeface="Century Gothic"/>
              </a:rPr>
              <a:t>Utrzymanie Domu Harcerza (ul. Widna 3) </a:t>
            </a:r>
            <a:endParaRPr b="0" lang="pl-PL" sz="1400" spc="-1" strike="noStrike">
              <a:latin typeface="Arial"/>
            </a:endParaRPr>
          </a:p>
          <a:p>
            <a:pPr lvl="2" marL="1143000" indent="-228600">
              <a:lnSpc>
                <a:spcPct val="100000"/>
              </a:lnSpc>
              <a:spcBef>
                <a:spcPts val="1001"/>
              </a:spcBef>
              <a:buClr>
                <a:srgbClr val="b31166"/>
              </a:buClr>
              <a:buFont typeface="Noto Sans Symbols"/>
              <a:buChar char="►"/>
            </a:pPr>
            <a:r>
              <a:rPr b="0" lang="pl-PL" sz="1400" spc="-1" strike="noStrike">
                <a:solidFill>
                  <a:srgbClr val="3f3f3f"/>
                </a:solidFill>
                <a:latin typeface="Century Gothic"/>
                <a:ea typeface="Century Gothic"/>
              </a:rPr>
              <a:t>ubezpieczenie</a:t>
            </a:r>
            <a:endParaRPr b="0" lang="pl-PL" sz="14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Pozostałą część składki wykorzystujemy na bieżącą działalność gromady (materiały papiernicze, cukierki na dzień dziecka, inne rzeczy przydatne do zajęć)</a:t>
            </a:r>
            <a:endParaRPr b="0" lang="pl-PL" sz="1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Skąd jeszcze pozyskujemy środki?</a:t>
            </a:r>
            <a:endParaRPr b="0" lang="pl-PL" sz="3600" spc="-1" strike="noStrike">
              <a:latin typeface="Arial"/>
            </a:endParaRPr>
          </a:p>
        </p:txBody>
      </p:sp>
      <p:sp>
        <p:nvSpPr>
          <p:cNvPr id="270" name="PlaceHolder 2"/>
          <p:cNvSpPr>
            <a:spLocks noGrp="1"/>
          </p:cNvSpPr>
          <p:nvPr>
            <p:ph/>
          </p:nvPr>
        </p:nvSpPr>
        <p:spPr>
          <a:xfrm>
            <a:off x="1110960" y="2343240"/>
            <a:ext cx="9969120" cy="406620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1,5% podatku – bardzo serdecznie zachęcamy do przekazania go na rzecz naszej gromady, dzięki temu możemy np. za darmo rozdawać każdemu dziecku piękne czerwone koszulki naszej gromady oraz wiele, wiele więcej (szczegóły na stronie, w zakładce 1,5%)</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Dotacje: np. program ROHiS – zawsze organizując obozy, a także część biwaków czy innych wydarzeń składamy wnioski o różne dotacje, z których czasem udaje nam się otrzymać środki (np. udało nam się zdobyć dotację na dofinansowanie półkolonii w 2020 i obóz 2022 i 2023,2024,2025 dzięki czemu były bardziej atrakcyjne)</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Saldo poobozowe/pobiwakowe – jeżeli zostają jakieś niewykorzystane środki z wyjazdu, to zawsze są one przeznaczane na dalszą działalność gromady</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Darowizny i inne akcje zarobkowe</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Mundur</a:t>
            </a:r>
            <a:endParaRPr b="0" lang="pl-PL" sz="3600" spc="-1" strike="noStrike">
              <a:latin typeface="Arial"/>
            </a:endParaRPr>
          </a:p>
        </p:txBody>
      </p:sp>
      <p:sp>
        <p:nvSpPr>
          <p:cNvPr id="272" name="PlaceHolder 2"/>
          <p:cNvSpPr>
            <a:spLocks noGrp="1"/>
          </p:cNvSpPr>
          <p:nvPr>
            <p:ph/>
          </p:nvPr>
        </p:nvSpPr>
        <p:spPr>
          <a:xfrm>
            <a:off x="1028880" y="2314440"/>
            <a:ext cx="10133640" cy="447588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Spokojnie, nie trzeba go mieć od razu ;)</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Elementy najbardziej potrzebne:</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Bluza mundurowa</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Żółta chusta (bordową lamówkę do obszycia można dostać od nas)</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Pasek zuchowy</a:t>
            </a:r>
            <a:endParaRPr b="0" lang="pl-PL" sz="16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Dodatkowe elementy:</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Spodnie mundurowe/spódnica mundurowa</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Czarne getry (mogą być z dwoma białymi paskami)</a:t>
            </a:r>
            <a:endParaRPr b="0" lang="pl-PL" sz="16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Spodnie mundurowe, zwłaszcza na początku, nie muszą być specjalne, ważne żeby miały jakiś stonowany kolor (czarny, granatowy itp.) i miały szlufki na pasek (żeby nie były to dresy, czy legginsy)</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3" name="Google Shape;439;p34"/>
          <p:cNvSpPr/>
          <p:nvPr/>
        </p:nvSpPr>
        <p:spPr>
          <a:xfrm>
            <a:off x="0" y="0"/>
            <a:ext cx="12191040" cy="6856920"/>
          </a:xfrm>
          <a:prstGeom prst="rect">
            <a:avLst/>
          </a:prstGeom>
          <a:blipFill rotWithShape="0">
            <a:blip r:embed="rId1"/>
            <a:srcRect/>
            <a:stretch/>
          </a:blipFill>
          <a:ln w="0">
            <a:noFill/>
          </a:ln>
        </p:spPr>
        <p:style>
          <a:lnRef idx="0"/>
          <a:fillRef idx="0"/>
          <a:effectRef idx="0"/>
          <a:fontRef idx="minor"/>
        </p:style>
      </p:sp>
      <p:sp>
        <p:nvSpPr>
          <p:cNvPr id="274" name="Google Shape;440;p34"/>
          <p:cNvSpPr/>
          <p:nvPr/>
        </p:nvSpPr>
        <p:spPr>
          <a:xfrm rot="15922200">
            <a:off x="4698360" y="1826280"/>
            <a:ext cx="3298320" cy="439920"/>
          </a:xfrm>
          <a:custGeom>
            <a:avLst/>
            <a:gd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w="0">
            <a:noFill/>
          </a:ln>
        </p:spPr>
        <p:style>
          <a:lnRef idx="0"/>
          <a:fillRef idx="0"/>
          <a:effectRef idx="0"/>
          <a:fontRef idx="minor"/>
        </p:style>
      </p:sp>
      <p:sp>
        <p:nvSpPr>
          <p:cNvPr id="275" name="Google Shape;441;p34"/>
          <p:cNvSpPr/>
          <p:nvPr/>
        </p:nvSpPr>
        <p:spPr>
          <a:xfrm rot="16200000">
            <a:off x="5950800" y="639000"/>
            <a:ext cx="6052680" cy="5580720"/>
          </a:xfrm>
          <a:custGeom>
            <a:avLst/>
            <a:gdLst/>
            <a:ah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w="0">
            <a:noFill/>
          </a:ln>
        </p:spPr>
        <p:style>
          <a:lnRef idx="0"/>
          <a:fillRef idx="0"/>
          <a:effectRef idx="0"/>
          <a:fontRef idx="minor"/>
        </p:style>
      </p:sp>
      <p:sp>
        <p:nvSpPr>
          <p:cNvPr id="276" name="Google Shape;442;p34"/>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w="0">
            <a:noFill/>
          </a:ln>
        </p:spPr>
        <p:style>
          <a:lnRef idx="0"/>
          <a:fillRef idx="0"/>
          <a:effectRef idx="0"/>
          <a:fontRef idx="minor"/>
        </p:style>
      </p:sp>
      <p:sp>
        <p:nvSpPr>
          <p:cNvPr id="277" name="PlaceHolder 1"/>
          <p:cNvSpPr>
            <a:spLocks noGrp="1"/>
          </p:cNvSpPr>
          <p:nvPr>
            <p:ph type="title"/>
          </p:nvPr>
        </p:nvSpPr>
        <p:spPr>
          <a:xfrm>
            <a:off x="639000" y="629280"/>
            <a:ext cx="5131440" cy="1621440"/>
          </a:xfrm>
          <a:prstGeom prst="rect">
            <a:avLst/>
          </a:prstGeom>
          <a:noFill/>
          <a:ln w="0">
            <a:noFill/>
          </a:ln>
        </p:spPr>
        <p:txBody>
          <a:bodyPr lIns="90000" rIns="90000" tIns="45000" bIns="45000" anchor="ctr">
            <a:normAutofit/>
          </a:bodyPr>
          <a:p>
            <a:pPr>
              <a:lnSpc>
                <a:spcPct val="100000"/>
              </a:lnSpc>
              <a:buNone/>
              <a:tabLst>
                <a:tab algn="l" pos="0"/>
              </a:tabLst>
            </a:pPr>
            <a:r>
              <a:rPr b="0" lang="pl-PL" sz="3600" spc="-1" strike="noStrike">
                <a:solidFill>
                  <a:srgbClr val="ebebeb"/>
                </a:solidFill>
                <a:latin typeface="Century Gothic"/>
                <a:ea typeface="Century Gothic"/>
              </a:rPr>
              <a:t>Mundur</a:t>
            </a:r>
            <a:endParaRPr b="0" lang="pl-PL" sz="3600" spc="-1" strike="noStrike">
              <a:latin typeface="Arial"/>
            </a:endParaRPr>
          </a:p>
        </p:txBody>
      </p:sp>
      <p:pic>
        <p:nvPicPr>
          <p:cNvPr id="278" name="Google Shape;444;p34" descr=""/>
          <p:cNvPicPr/>
          <p:nvPr/>
        </p:nvPicPr>
        <p:blipFill>
          <a:blip r:embed="rId2"/>
          <a:stretch/>
        </p:blipFill>
        <p:spPr>
          <a:xfrm>
            <a:off x="6714720" y="1276920"/>
            <a:ext cx="4827600" cy="4320720"/>
          </a:xfrm>
          <a:prstGeom prst="rect">
            <a:avLst/>
          </a:prstGeom>
          <a:ln w="0">
            <a:noFill/>
          </a:ln>
        </p:spPr>
      </p:pic>
      <p:sp>
        <p:nvSpPr>
          <p:cNvPr id="279" name="Google Shape;445;p34"/>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280" name="PlaceHolder 2"/>
          <p:cNvSpPr>
            <a:spLocks noGrp="1"/>
          </p:cNvSpPr>
          <p:nvPr>
            <p:ph/>
          </p:nvPr>
        </p:nvSpPr>
        <p:spPr>
          <a:xfrm>
            <a:off x="639000" y="1600200"/>
            <a:ext cx="5455800" cy="4629240"/>
          </a:xfrm>
          <a:prstGeom prst="rect">
            <a:avLst/>
          </a:prstGeom>
          <a:noFill/>
          <a:ln w="0">
            <a:noFill/>
          </a:ln>
        </p:spPr>
        <p:txBody>
          <a:bodyPr lIns="90000" rIns="90000" tIns="45000" bIns="45000" anchor="ctr">
            <a:normAutofit/>
          </a:bodyPr>
          <a:p>
            <a:pPr marL="343080" indent="-343080">
              <a:lnSpc>
                <a:spcPct val="90000"/>
              </a:lnSpc>
              <a:buClr>
                <a:srgbClr val="b31166"/>
              </a:buClr>
              <a:buFont typeface="Noto Sans Symbols"/>
              <a:buChar char="►"/>
            </a:pPr>
            <a:r>
              <a:rPr b="0" lang="pl-PL" sz="1800" spc="-1" strike="noStrike">
                <a:solidFill>
                  <a:srgbClr val="ffffff"/>
                </a:solidFill>
                <a:latin typeface="Century Gothic"/>
                <a:ea typeface="Century Gothic"/>
              </a:rPr>
              <a:t>Szczegóły na ilustracji (jest też na stronie w zakładce „Mundur”)</a:t>
            </a:r>
            <a:endParaRPr b="0" lang="pl-PL" sz="1800" spc="-1" strike="noStrike">
              <a:latin typeface="Arial"/>
            </a:endParaRPr>
          </a:p>
          <a:p>
            <a:pPr marL="343080" indent="-343080">
              <a:lnSpc>
                <a:spcPct val="90000"/>
              </a:lnSpc>
              <a:spcBef>
                <a:spcPts val="1001"/>
              </a:spcBef>
              <a:buClr>
                <a:srgbClr val="b31166"/>
              </a:buClr>
              <a:buFont typeface="Noto Sans Symbols"/>
              <a:buChar char="►"/>
            </a:pPr>
            <a:r>
              <a:rPr b="0" lang="pl-PL" sz="1800" spc="-1" strike="noStrike">
                <a:solidFill>
                  <a:srgbClr val="ffffff"/>
                </a:solidFill>
                <a:latin typeface="Century Gothic"/>
                <a:ea typeface="Century Gothic"/>
              </a:rPr>
              <a:t>Nowy mundur można zakupić np. w sklepie WGL (Woda Góry Las)</a:t>
            </a:r>
            <a:endParaRPr b="0" lang="pl-PL" sz="1800" spc="-1" strike="noStrike">
              <a:latin typeface="Arial"/>
            </a:endParaRPr>
          </a:p>
          <a:p>
            <a:pPr marL="343080" indent="-343080">
              <a:lnSpc>
                <a:spcPct val="90000"/>
              </a:lnSpc>
              <a:spcBef>
                <a:spcPts val="1001"/>
              </a:spcBef>
              <a:buClr>
                <a:srgbClr val="b31166"/>
              </a:buClr>
              <a:buFont typeface="Noto Sans Symbols"/>
              <a:buChar char="►"/>
            </a:pPr>
            <a:r>
              <a:rPr b="0" lang="pl-PL" sz="1800" spc="-1" strike="noStrike">
                <a:solidFill>
                  <a:srgbClr val="ffffff"/>
                </a:solidFill>
                <a:latin typeface="Century Gothic"/>
                <a:ea typeface="Century Gothic"/>
              </a:rPr>
              <a:t>Biorąc pod uwagę jak szybko rosną zuchy, to bardzo zachęcamy do korzystania z mundurów używanych – planujemy w przyszłości rozbudować projekt Szczepowej Wyprzedaży Garażowej, żeby ułatwić Państwu zarówno kupno używanych mundurów, jak i sprzedaż tych, z których Państwa dzieci już wyrosły)</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Kalendarz</a:t>
            </a:r>
            <a:endParaRPr b="0" lang="pl-PL" sz="3600" spc="-1" strike="noStrike">
              <a:latin typeface="Arial"/>
            </a:endParaRPr>
          </a:p>
        </p:txBody>
      </p:sp>
      <p:sp>
        <p:nvSpPr>
          <p:cNvPr id="282" name="PlaceHolder 2"/>
          <p:cNvSpPr>
            <a:spLocks noGrp="1"/>
          </p:cNvSpPr>
          <p:nvPr>
            <p:ph/>
          </p:nvPr>
        </p:nvSpPr>
        <p:spPr>
          <a:xfrm>
            <a:off x="1154880" y="2603520"/>
            <a:ext cx="8824680" cy="3825000"/>
          </a:xfrm>
          <a:prstGeom prst="rect">
            <a:avLst/>
          </a:prstGeom>
          <a:noFill/>
          <a:ln w="0">
            <a:noFill/>
          </a:ln>
        </p:spPr>
        <p:txBody>
          <a:bodyPr lIns="90000" rIns="90000" tIns="45000" bIns="45000" anchor="t">
            <a:normAutofit fontScale="77000"/>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2.10 – zebranie z rodzicami</a:t>
            </a:r>
            <a:endParaRPr b="0" lang="pl-PL" sz="1800" spc="-1" strike="noStrike">
              <a:latin typeface="Arial"/>
            </a:endParaRPr>
          </a:p>
          <a:p>
            <a:pPr marL="343080">
              <a:lnSpc>
                <a:spcPct val="100000"/>
              </a:lnSpc>
              <a:buNone/>
              <a:tabLst>
                <a:tab algn="l" pos="0"/>
              </a:tabLst>
            </a:pPr>
            <a:endParaRPr b="0" lang="pl-PL" sz="1800" spc="-1" strike="noStrike">
              <a:latin typeface="Arial"/>
            </a:endParaRPr>
          </a:p>
          <a:p>
            <a:pPr marL="343080" indent="-343080">
              <a:lnSpc>
                <a:spcPct val="100000"/>
              </a:lnSpc>
              <a:buClr>
                <a:srgbClr val="b31166"/>
              </a:buClr>
              <a:buFont typeface="Noto Sans Symbols"/>
              <a:buChar char="►"/>
              <a:tabLst>
                <a:tab algn="l" pos="0"/>
              </a:tabLst>
            </a:pPr>
            <a:r>
              <a:rPr b="0" lang="pl-PL" sz="1800" spc="-1" strike="noStrike">
                <a:solidFill>
                  <a:srgbClr val="3f3f3f"/>
                </a:solidFill>
                <a:latin typeface="Century Gothic"/>
                <a:ea typeface="Century Gothic"/>
              </a:rPr>
              <a:t>24.10 festiwal mały </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6-7.11 – Biwak rocznicowy gromady z 233 PDH Contrast</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4-6.12 – biwak wigilijny Szczepu</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 </a:t>
            </a:r>
            <a:r>
              <a:rPr b="0" lang="pl-PL" sz="1800" spc="-1" strike="noStrike">
                <a:solidFill>
                  <a:srgbClr val="3f3f3f"/>
                </a:solidFill>
                <a:latin typeface="Century Gothic"/>
                <a:ea typeface="Century Gothic"/>
              </a:rPr>
              <a:t>22.01 – Balik zuchowy</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Zimowisko w ferie?</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19-21.03 – biwak wiosenny z „Ło-sie”</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3.04 Święto Szczepu</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10.04 - Rajd Zuchowy Kukułka</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22.05 - Złaz Hufca </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4-5.06 – Krasnalowy Biwak rodzinny</a:t>
            </a:r>
            <a:endParaRPr b="0" lang="pl-PL" sz="1800" spc="-1" strike="noStrike">
              <a:latin typeface="Arial"/>
            </a:endParaRPr>
          </a:p>
          <a:p>
            <a:pPr marL="343080" indent="-343080">
              <a:lnSpc>
                <a:spcPct val="100000"/>
              </a:lnSpc>
              <a:spcBef>
                <a:spcPts val="1001"/>
              </a:spcBef>
              <a:buClr>
                <a:srgbClr val="b31166"/>
              </a:buClr>
              <a:buFont typeface="Noto Sans Symbols"/>
              <a:buChar char="►"/>
              <a:tabLst>
                <a:tab algn="l" pos="0"/>
              </a:tabLst>
            </a:pPr>
            <a:r>
              <a:rPr b="0" lang="pl-PL" sz="1800" spc="-1" strike="noStrike">
                <a:solidFill>
                  <a:srgbClr val="3f3f3f"/>
                </a:solidFill>
                <a:latin typeface="Century Gothic"/>
                <a:ea typeface="Century Gothic"/>
              </a:rPr>
              <a:t>Obóz – w lipcu</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Obóz letni</a:t>
            </a:r>
            <a:endParaRPr b="0" lang="pl-PL" sz="3600" spc="-1" strike="noStrike">
              <a:latin typeface="Arial"/>
            </a:endParaRPr>
          </a:p>
        </p:txBody>
      </p:sp>
      <p:sp>
        <p:nvSpPr>
          <p:cNvPr id="284" name="PlaceHolder 2"/>
          <p:cNvSpPr>
            <a:spLocks noGrp="1"/>
          </p:cNvSpPr>
          <p:nvPr>
            <p:ph/>
          </p:nvPr>
        </p:nvSpPr>
        <p:spPr>
          <a:xfrm>
            <a:off x="1074960" y="2603520"/>
            <a:ext cx="8824680" cy="341532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2 tygodnie pod namiotami (na łóżkach polowych z materacami)</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Zawsze tematyczny (Zabawa w coś lub kogoś połączona z uczeniem się wielu rzeczy, zajęciami sportowymi, manualnymi, integracyjnymi, rozwijającymi itp.)</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Mnóstwo śpiewania, pląsania i potężna dawka świeżego powietrza i przerwy od wszelakich sprzętów elektronicznych</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4 posiłki dziennie</a:t>
            </a:r>
            <a:endParaRPr b="0" lang="pl-PL" sz="1800" spc="-1" strike="noStrike">
              <a:latin typeface="Arial"/>
            </a:endParaRPr>
          </a:p>
          <a:p>
            <a:pPr>
              <a:lnSpc>
                <a:spcPct val="100000"/>
              </a:lnSpc>
              <a:spcBef>
                <a:spcPts val="1001"/>
              </a:spcBef>
              <a:buNone/>
            </a:pP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Festiwal Mały i Biwak Rocznicowy Gromady</a:t>
            </a:r>
            <a:endParaRPr b="0" lang="pl-PL" sz="3600" spc="-1" strike="noStrike">
              <a:latin typeface="Arial"/>
            </a:endParaRPr>
          </a:p>
        </p:txBody>
      </p:sp>
      <p:sp>
        <p:nvSpPr>
          <p:cNvPr id="286" name="PlaceHolder 2"/>
          <p:cNvSpPr>
            <a:spLocks noGrp="1"/>
          </p:cNvSpPr>
          <p:nvPr>
            <p:ph/>
          </p:nvPr>
        </p:nvSpPr>
        <p:spPr>
          <a:xfrm>
            <a:off x="1154880" y="2603520"/>
            <a:ext cx="8824680" cy="3415320"/>
          </a:xfrm>
          <a:prstGeom prst="rect">
            <a:avLst/>
          </a:prstGeom>
          <a:noFill/>
          <a:ln w="0">
            <a:noFill/>
          </a:ln>
        </p:spPr>
        <p:txBody>
          <a:bodyPr lIns="90000" rIns="90000" tIns="45000" bIns="45000" anchor="t">
            <a:normAutofit fontScale="90000"/>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Festiwal 10zł</a:t>
            </a:r>
            <a:endParaRPr b="0" lang="pl-PL" sz="1800" spc="-1" strike="noStrike">
              <a:latin typeface="Arial"/>
            </a:endParaRPr>
          </a:p>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Biwak rocznicowy 80zł </a:t>
            </a:r>
            <a:endParaRPr b="0" lang="pl-PL" sz="1800" spc="-1" strike="noStrike">
              <a:latin typeface="Arial"/>
            </a:endParaRPr>
          </a:p>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Zgłoszenia przez formularze „forms” udostępnionych na grupie Whatsapp/stronie internetowej</a:t>
            </a:r>
            <a:endParaRPr b="0" lang="pl-PL" sz="1800" spc="-1" strike="noStrike">
              <a:latin typeface="Arial"/>
            </a:endParaRPr>
          </a:p>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Zgłoszenia na biwak i festiwal do 15.10.2026r </a:t>
            </a:r>
            <a:endParaRPr b="0" lang="pl-PL" sz="1800" spc="-1" strike="noStrike">
              <a:latin typeface="Arial"/>
            </a:endParaRPr>
          </a:p>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WZORY PRZELEWU:</a:t>
            </a:r>
            <a:endParaRPr b="0" lang="pl-PL" sz="1800" spc="-1" strike="noStrike">
              <a:latin typeface="Arial"/>
            </a:endParaRPr>
          </a:p>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a:t>
            </a:r>
            <a:r>
              <a:rPr b="0" lang="pl-PL" sz="1800" spc="-1" strike="noStrike">
                <a:solidFill>
                  <a:srgbClr val="3f3f3f"/>
                </a:solidFill>
                <a:latin typeface="Century Gothic"/>
                <a:ea typeface="Century Gothic"/>
              </a:rPr>
              <a:t>Składka zadaniowa 89 JGZ IMIĘ I NAZWISKO DZIECKA biwak rocznicowy gromady”</a:t>
            </a:r>
            <a:endParaRPr b="0" lang="pl-PL" sz="1800" spc="-1" strike="noStrike">
              <a:latin typeface="Arial"/>
            </a:endParaRPr>
          </a:p>
          <a:p>
            <a:pPr>
              <a:lnSpc>
                <a:spcPct val="100000"/>
              </a:lnSpc>
              <a:buNone/>
            </a:pPr>
            <a:r>
              <a:rPr b="0" lang="pl-PL" sz="1800" spc="-1" strike="noStrike">
                <a:solidFill>
                  <a:srgbClr val="3f3f3f"/>
                </a:solidFill>
                <a:latin typeface="Century Gothic"/>
                <a:ea typeface="Century Gothic"/>
              </a:rPr>
              <a:t> „</a:t>
            </a:r>
            <a:r>
              <a:rPr b="0" lang="pl-PL" sz="1800" spc="-1" strike="noStrike">
                <a:solidFill>
                  <a:srgbClr val="3f3f3f"/>
                </a:solidFill>
                <a:latin typeface="Century Gothic"/>
                <a:ea typeface="Century Gothic"/>
              </a:rPr>
              <a:t>Składka zadaniowa 89 JGZ IMIĘ I NAZWISKO DZIECKA festiwal mały”</a:t>
            </a:r>
            <a:endParaRPr b="0" lang="pl-PL" sz="1800" spc="-1" strike="noStrike">
              <a:latin typeface="Arial"/>
            </a:endParaRPr>
          </a:p>
          <a:p>
            <a:pPr>
              <a:lnSpc>
                <a:spcPct val="100000"/>
              </a:lnSpc>
              <a:buNone/>
            </a:pPr>
            <a:endParaRPr b="0" lang="pl-PL" sz="1800" spc="-1" strike="noStrike">
              <a:latin typeface="Arial"/>
            </a:endParaRPr>
          </a:p>
          <a:p>
            <a:pPr>
              <a:lnSpc>
                <a:spcPct val="100000"/>
              </a:lnSpc>
              <a:buNone/>
            </a:pPr>
            <a:r>
              <a:rPr b="0" lang="pl-PL" sz="1800" spc="-1" strike="noStrike">
                <a:solidFill>
                  <a:srgbClr val="3f3f3f"/>
                </a:solidFill>
                <a:latin typeface="Century Gothic"/>
                <a:ea typeface="Century Gothic"/>
              </a:rPr>
              <a:t>Czas i miejsce: Dom Harcerza ul.Widna 3 Festiwal Mały – 9.40-12.30 24.10, biwak rocznicowy piątek – sobota wieczór</a:t>
            </a:r>
            <a:endParaRPr b="0" lang="pl-PL" sz="1800" spc="-1" strike="noStrike">
              <a:latin typeface="Arial"/>
            </a:endParaRPr>
          </a:p>
          <a:p>
            <a:pPr>
              <a:lnSpc>
                <a:spcPct val="100000"/>
              </a:lnSpc>
              <a:buNone/>
            </a:pPr>
            <a:endParaRPr b="0" lang="pl-PL" sz="1800" spc="-1" strike="noStrike">
              <a:latin typeface="Arial"/>
            </a:endParaRPr>
          </a:p>
          <a:p>
            <a:pPr>
              <a:lnSpc>
                <a:spcPct val="100000"/>
              </a:lnSpc>
              <a:buNone/>
            </a:pPr>
            <a:r>
              <a:rPr b="0" lang="pl-PL" sz="1800" spc="-1" strike="noStrike">
                <a:solidFill>
                  <a:srgbClr val="3f3f3f"/>
                </a:solidFill>
                <a:latin typeface="Century Gothic"/>
                <a:ea typeface="Century Gothic"/>
              </a:rPr>
              <a:t>! Płatności prosimy dokonywać dopiero </a:t>
            </a:r>
            <a:r>
              <a:rPr b="1" lang="pl-PL" sz="1800" spc="-1" strike="noStrike">
                <a:solidFill>
                  <a:srgbClr val="3f3f3f"/>
                </a:solidFill>
                <a:latin typeface="Century Gothic"/>
                <a:ea typeface="Century Gothic"/>
              </a:rPr>
              <a:t>PO</a:t>
            </a:r>
            <a:r>
              <a:rPr b="0" lang="pl-PL" sz="1800" spc="-1" strike="noStrike">
                <a:solidFill>
                  <a:srgbClr val="3f3f3f"/>
                </a:solidFill>
                <a:latin typeface="Century Gothic"/>
                <a:ea typeface="Century Gothic"/>
              </a:rPr>
              <a:t> zakwalifikowaniu się dziecka </a:t>
            </a: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Ewidencja Tipi</a:t>
            </a:r>
            <a:endParaRPr b="0" lang="pl-PL" sz="3600" spc="-1" strike="noStrike">
              <a:latin typeface="Arial"/>
            </a:endParaRPr>
          </a:p>
        </p:txBody>
      </p:sp>
      <p:sp>
        <p:nvSpPr>
          <p:cNvPr id="288" name="PlaceHolder 2"/>
          <p:cNvSpPr>
            <a:spLocks noGrp="1"/>
          </p:cNvSpPr>
          <p:nvPr>
            <p:ph/>
          </p:nvPr>
        </p:nvSpPr>
        <p:spPr>
          <a:xfrm>
            <a:off x="1071720" y="2409840"/>
            <a:ext cx="10047600" cy="4209120"/>
          </a:xfrm>
          <a:prstGeom prst="rect">
            <a:avLst/>
          </a:prstGeom>
          <a:noFill/>
          <a:ln w="0">
            <a:noFill/>
          </a:ln>
        </p:spPr>
        <p:txBody>
          <a:bodyPr lIns="90000" rIns="90000" tIns="45000" bIns="45000" anchor="t">
            <a:normAutofit fontScale="87000"/>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Działalność w dziecka ZHP wymaga zgody od rodziców, obecnie przeniesionej do Ewidencji online</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Jak się zalogować?</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Podstawowo wysyłam Państwu na grupie link do zapisania się samodzielnie, jeśli się nie uda zrobić tego samodzielnie – proszę o wiadomość prywatną na Whatsapp. Wtedy:</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Udostępnię formularz, w którym zbiorę dane potrzebne mi do wpisania zucha do ewidencji: pesel, adres, itp. Dane te będą wykorzystane tylko na potrzeby wpisania zucha do ewidencji (co wiąże się m.in. Z byciem objętym ubezpieczeniem, nie będą one nikomu innemu udostępniane)</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Dodam zucha do jednostki 89 JGZ w systemie</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Wyślę Państwu link aktywacyjny, poprzez który będą mogli założyć sobie konto w systemie jako opiekun prawny zucha</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Tam w zakładce „RODO” należy zaznaczyć odpowiednie zgody</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Bardzo zachęcam do wyrażenia zgody na udostępnianie wizerunku – jeśli wszyscy taką zgodę wyrażą, to będziemy mogli publikować na stronie zdjęcia z naszych biwaków i obozów, które będą zarówno dla Państwa, jak i dla dzieci świetną pamiątką</a:t>
            </a:r>
            <a:endParaRPr b="0" lang="pl-PL" sz="16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Ewidencja Tipi</a:t>
            </a:r>
            <a:endParaRPr b="0" lang="pl-PL" sz="3600" spc="-1" strike="noStrike">
              <a:latin typeface="Arial"/>
            </a:endParaRPr>
          </a:p>
        </p:txBody>
      </p:sp>
      <p:sp>
        <p:nvSpPr>
          <p:cNvPr id="290" name="PlaceHolder 2"/>
          <p:cNvSpPr>
            <a:spLocks noGrp="1"/>
          </p:cNvSpPr>
          <p:nvPr>
            <p:ph/>
          </p:nvPr>
        </p:nvSpPr>
        <p:spPr>
          <a:xfrm>
            <a:off x="1326960" y="3985920"/>
            <a:ext cx="8824680" cy="66096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Używamy zielonego suwaka, żeby przesunąć się do opcji „RODO”</a:t>
            </a:r>
            <a:endParaRPr b="0" lang="pl-PL" sz="1800" spc="-1" strike="noStrike">
              <a:latin typeface="Arial"/>
            </a:endParaRPr>
          </a:p>
        </p:txBody>
      </p:sp>
      <p:pic>
        <p:nvPicPr>
          <p:cNvPr id="291" name="Google Shape;471;p38" descr=""/>
          <p:cNvPicPr/>
          <p:nvPr/>
        </p:nvPicPr>
        <p:blipFill>
          <a:blip r:embed="rId1"/>
          <a:stretch/>
        </p:blipFill>
        <p:spPr>
          <a:xfrm>
            <a:off x="744120" y="1913040"/>
            <a:ext cx="10702440" cy="1916640"/>
          </a:xfrm>
          <a:prstGeom prst="rect">
            <a:avLst/>
          </a:prstGeom>
          <a:ln w="0">
            <a:noFill/>
          </a:ln>
        </p:spPr>
      </p:pic>
      <p:pic>
        <p:nvPicPr>
          <p:cNvPr id="292" name="Google Shape;472;p38" descr=""/>
          <p:cNvPicPr/>
          <p:nvPr/>
        </p:nvPicPr>
        <p:blipFill>
          <a:blip r:embed="rId2"/>
          <a:stretch/>
        </p:blipFill>
        <p:spPr>
          <a:xfrm>
            <a:off x="1615680" y="4648320"/>
            <a:ext cx="8959320" cy="169452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grpSp>
        <p:nvGrpSpPr>
          <p:cNvPr id="293" name="Google Shape;477;p39"/>
          <p:cNvGrpSpPr/>
          <p:nvPr/>
        </p:nvGrpSpPr>
        <p:grpSpPr>
          <a:xfrm>
            <a:off x="0" y="0"/>
            <a:ext cx="12191040" cy="6856920"/>
            <a:chOff x="0" y="0"/>
            <a:chExt cx="12191040" cy="6856920"/>
          </a:xfrm>
        </p:grpSpPr>
        <p:sp>
          <p:nvSpPr>
            <p:cNvPr id="294" name="Google Shape;478;p39"/>
            <p:cNvSpPr/>
            <p:nvPr/>
          </p:nvSpPr>
          <p:spPr>
            <a:xfrm>
              <a:off x="0" y="0"/>
              <a:ext cx="12191040" cy="6856920"/>
            </a:xfrm>
            <a:prstGeom prst="rect">
              <a:avLst/>
            </a:prstGeom>
            <a:blipFill rotWithShape="0">
              <a:blip r:embed="rId1"/>
              <a:srcRect/>
              <a:stretch/>
            </a:blipFill>
            <a:ln w="0">
              <a:noFill/>
            </a:ln>
          </p:spPr>
          <p:style>
            <a:lnRef idx="0"/>
            <a:fillRef idx="0"/>
            <a:effectRef idx="0"/>
            <a:fontRef idx="minor"/>
          </p:style>
        </p:sp>
        <p:sp>
          <p:nvSpPr>
            <p:cNvPr id="295" name="Google Shape;479;p39"/>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w="0">
              <a:noFill/>
            </a:ln>
          </p:spPr>
          <p:style>
            <a:lnRef idx="0"/>
            <a:fillRef idx="0"/>
            <a:effectRef idx="0"/>
            <a:fontRef idx="minor"/>
          </p:style>
        </p:sp>
      </p:grpSp>
      <p:sp>
        <p:nvSpPr>
          <p:cNvPr id="296" name="Google Shape;480;p39"/>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297" name="Google Shape;481;p39"/>
          <p:cNvSpPr/>
          <p:nvPr/>
        </p:nvSpPr>
        <p:spPr>
          <a:xfrm>
            <a:off x="0" y="720"/>
            <a:ext cx="12191040" cy="6856920"/>
          </a:xfrm>
          <a:prstGeom prst="rect">
            <a:avLst/>
          </a:prstGeom>
          <a:blipFill rotWithShape="0">
            <a:blip r:embed="rId2"/>
            <a:srcRect/>
            <a:stretch/>
          </a:blipFill>
          <a:ln w="0">
            <a:noFill/>
          </a:ln>
        </p:spPr>
        <p:style>
          <a:lnRef idx="0"/>
          <a:fillRef idx="0"/>
          <a:effectRef idx="0"/>
          <a:fontRef idx="minor"/>
        </p:style>
      </p:sp>
      <p:sp>
        <p:nvSpPr>
          <p:cNvPr id="298" name="Google Shape;482;p39"/>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w="0">
            <a:noFill/>
          </a:ln>
        </p:spPr>
        <p:style>
          <a:lnRef idx="0"/>
          <a:fillRef idx="0"/>
          <a:effectRef idx="0"/>
          <a:fontRef idx="minor"/>
        </p:style>
      </p:sp>
      <p:sp>
        <p:nvSpPr>
          <p:cNvPr id="299" name="Google Shape;483;p39"/>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sp>
        <p:nvSpPr>
          <p:cNvPr id="300" name="PlaceHolder 1"/>
          <p:cNvSpPr>
            <a:spLocks noGrp="1"/>
          </p:cNvSpPr>
          <p:nvPr>
            <p:ph type="title"/>
          </p:nvPr>
        </p:nvSpPr>
        <p:spPr>
          <a:xfrm>
            <a:off x="5274720" y="1143000"/>
            <a:ext cx="6267240" cy="3133080"/>
          </a:xfrm>
          <a:prstGeom prst="rect">
            <a:avLst/>
          </a:prstGeom>
          <a:noFill/>
          <a:ln w="0">
            <a:noFill/>
          </a:ln>
        </p:spPr>
        <p:txBody>
          <a:bodyPr lIns="90000" rIns="90000" tIns="45000" bIns="45000" anchor="b">
            <a:normAutofit/>
          </a:bodyPr>
          <a:p>
            <a:pPr>
              <a:lnSpc>
                <a:spcPct val="100000"/>
              </a:lnSpc>
              <a:buNone/>
              <a:tabLst>
                <a:tab algn="l" pos="0"/>
              </a:tabLst>
            </a:pPr>
            <a:r>
              <a:rPr b="0" lang="pl-PL" sz="6600" spc="-1" strike="noStrike">
                <a:solidFill>
                  <a:srgbClr val="ebebeb"/>
                </a:solidFill>
                <a:latin typeface="Century Gothic"/>
                <a:ea typeface="Century Gothic"/>
              </a:rPr>
              <a:t>Ewidencja Tipi</a:t>
            </a:r>
            <a:endParaRPr b="0" lang="pl-PL" sz="6600" spc="-1" strike="noStrike">
              <a:latin typeface="Arial"/>
            </a:endParaRPr>
          </a:p>
        </p:txBody>
      </p:sp>
      <p:sp>
        <p:nvSpPr>
          <p:cNvPr id="301" name="PlaceHolder 2"/>
          <p:cNvSpPr>
            <a:spLocks noGrp="1"/>
          </p:cNvSpPr>
          <p:nvPr>
            <p:ph/>
          </p:nvPr>
        </p:nvSpPr>
        <p:spPr>
          <a:xfrm>
            <a:off x="5274720" y="4473720"/>
            <a:ext cx="6267240" cy="1267200"/>
          </a:xfrm>
          <a:prstGeom prst="rect">
            <a:avLst/>
          </a:prstGeom>
          <a:noFill/>
          <a:ln w="0">
            <a:noFill/>
          </a:ln>
        </p:spPr>
        <p:txBody>
          <a:bodyPr lIns="90000" rIns="90000" tIns="45000" bIns="45000" anchor="t">
            <a:normAutofit/>
          </a:bodyPr>
          <a:p>
            <a:pPr>
              <a:lnSpc>
                <a:spcPct val="100000"/>
              </a:lnSpc>
              <a:buNone/>
              <a:tabLst>
                <a:tab algn="l" pos="0"/>
              </a:tabLst>
            </a:pPr>
            <a:r>
              <a:rPr b="0" lang="pl-PL" sz="2000" spc="-1" strike="noStrike">
                <a:solidFill>
                  <a:srgbClr val="ee52a4"/>
                </a:solidFill>
                <a:latin typeface="Century Gothic"/>
                <a:ea typeface="Century Gothic"/>
              </a:rPr>
              <a:t>ZAZNACZAMY ZGODY, KTÓRE NA ILUSTRACJI SĄ WZIĘTE W CZERWONE KÓŁKO</a:t>
            </a:r>
            <a:endParaRPr b="0" lang="pl-PL" sz="2000" spc="-1" strike="noStrike">
              <a:latin typeface="Arial"/>
            </a:endParaRPr>
          </a:p>
        </p:txBody>
      </p:sp>
      <p:sp>
        <p:nvSpPr>
          <p:cNvPr id="302" name="Google Shape;486;p39"/>
          <p:cNvSpPr/>
          <p:nvPr/>
        </p:nvSpPr>
        <p:spPr>
          <a:xfrm>
            <a:off x="1109880" y="1710360"/>
            <a:ext cx="3529800" cy="3432960"/>
          </a:xfrm>
          <a:prstGeom prst="roundRect">
            <a:avLst>
              <a:gd name="adj" fmla="val 1858"/>
            </a:avLst>
          </a:prstGeom>
          <a:blipFill rotWithShape="0">
            <a:blip r:embed="rId3"/>
            <a:srcRect/>
            <a:stretch/>
          </a:blipFill>
          <a:ln w="0">
            <a:noFill/>
          </a:ln>
          <a:effectLst>
            <a:outerShdw algn="tl" blurRad="50760" dir="5400000" dist="50760" rotWithShape="0">
              <a:srgbClr val="000000">
                <a:alpha val="43000"/>
              </a:srgbClr>
            </a:outerShdw>
          </a:effectLst>
        </p:spPr>
        <p:style>
          <a:lnRef idx="0"/>
          <a:fillRef idx="0"/>
          <a:effectRef idx="0"/>
          <a:fontRef idx="minor"/>
        </p:style>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p:nvPr>
        </p:nvSpPr>
        <p:spPr>
          <a:xfrm>
            <a:off x="1154880" y="2603520"/>
            <a:ext cx="8824680" cy="341532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Można także w zakładce Dane i Dane kontaktowe sprawdzić, czy wszystkie wprowadzone przeze mnie informacje są poprawne</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W razie wątpliwości tradycyjnie zapraszam do kontaktu, niestety zdarzają się problemy i usterki</a:t>
            </a:r>
            <a:endParaRPr b="0" lang="pl-PL" sz="1800" spc="-1" strike="noStrike">
              <a:latin typeface="Arial"/>
            </a:endParaRPr>
          </a:p>
        </p:txBody>
      </p:sp>
      <p:sp>
        <p:nvSpPr>
          <p:cNvPr id="304" name="PlaceHolder 2"/>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Ewidencja Tipi</a:t>
            </a:r>
            <a:endParaRPr b="0" lang="pl-PL" sz="36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Kontakt</a:t>
            </a:r>
            <a:endParaRPr b="0" lang="pl-PL" sz="3600" spc="-1" strike="noStrike">
              <a:latin typeface="Arial"/>
            </a:endParaRPr>
          </a:p>
        </p:txBody>
      </p:sp>
      <p:sp>
        <p:nvSpPr>
          <p:cNvPr id="306" name="PlaceHolder 2"/>
          <p:cNvSpPr>
            <a:spLocks noGrp="1"/>
          </p:cNvSpPr>
          <p:nvPr>
            <p:ph/>
          </p:nvPr>
        </p:nvSpPr>
        <p:spPr>
          <a:xfrm>
            <a:off x="1154880" y="2603520"/>
            <a:ext cx="8824680" cy="3415320"/>
          </a:xfrm>
          <a:prstGeom prst="rect">
            <a:avLst/>
          </a:prstGeom>
          <a:noFill/>
          <a:ln w="0">
            <a:noFill/>
          </a:ln>
        </p:spPr>
        <p:txBody>
          <a:bodyPr lIns="90000" rIns="90000" tIns="45000" bIns="45000" anchor="t">
            <a:normAutofit fontScale="97000"/>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Drużynowa: Pwd. Barbara Sobańska</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Tel.: 511 219 267</a:t>
            </a:r>
            <a:endParaRPr b="0" lang="pl-PL" sz="16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Mail: </a:t>
            </a:r>
            <a:r>
              <a:rPr b="0" lang="pl-PL" sz="1600" spc="-1" strike="noStrike" u="sng">
                <a:solidFill>
                  <a:srgbClr val="8f8f8f"/>
                </a:solidFill>
                <a:uFillTx/>
                <a:latin typeface="Century Gothic"/>
                <a:ea typeface="Century Gothic"/>
                <a:hlinkClick r:id="rId1"/>
              </a:rPr>
              <a:t>barbara.sobanska@zhp.net.pl</a:t>
            </a:r>
            <a:endParaRPr b="0" lang="pl-PL" sz="16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Nowa drużynowa Weronika Matecka</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weronika.matecka@zhp.net.pl</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Tel. 517492073</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u="sng">
                <a:solidFill>
                  <a:srgbClr val="8f8f8f"/>
                </a:solidFill>
                <a:uFillTx/>
                <a:latin typeface="Century Gothic"/>
                <a:ea typeface="Century Gothic"/>
                <a:hlinkClick r:id="rId2"/>
              </a:rPr>
              <a:t>http://89jgz.szczep7.pl</a:t>
            </a:r>
            <a:endParaRPr b="0" lang="pl-PL" sz="16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Numer konta szczepu:</a:t>
            </a:r>
            <a:endParaRPr b="0" lang="pl-PL" sz="1800" spc="-1" strike="noStrike">
              <a:latin typeface="Arial"/>
            </a:endParaRPr>
          </a:p>
          <a:p>
            <a:pPr marL="343080" indent="-343080">
              <a:lnSpc>
                <a:spcPct val="100000"/>
              </a:lnSpc>
              <a:spcBef>
                <a:spcPts val="1001"/>
              </a:spcBef>
              <a:buClr>
                <a:srgbClr val="b31166"/>
              </a:buClr>
              <a:buFont typeface="Noto Sans Symbols"/>
              <a:buChar char="►"/>
            </a:pPr>
            <a:r>
              <a:rPr b="0" lang="pl-PL" sz="1800" spc="-1" strike="noStrike">
                <a:solidFill>
                  <a:srgbClr val="3f3f3f"/>
                </a:solidFill>
                <a:latin typeface="Century Gothic"/>
                <a:ea typeface="Century Gothic"/>
              </a:rPr>
              <a:t>20 1090 1346 0000 0001 5280 3265</a:t>
            </a:r>
            <a:endParaRPr b="0" lang="pl-PL" sz="1800" spc="-1" strike="noStrike">
              <a:latin typeface="Arial"/>
            </a:endParaRPr>
          </a:p>
          <a:p>
            <a:pPr marL="743040" indent="-204480">
              <a:lnSpc>
                <a:spcPct val="100000"/>
              </a:lnSpc>
              <a:spcBef>
                <a:spcPts val="1001"/>
              </a:spcBef>
              <a:buNone/>
              <a:tabLst>
                <a:tab algn="l" pos="0"/>
              </a:tabLst>
            </a:pPr>
            <a:endParaRPr b="0" lang="pl-PL" sz="18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Inne</a:t>
            </a:r>
            <a:endParaRPr b="0" lang="pl-PL" sz="3600" spc="-1" strike="noStrike">
              <a:latin typeface="Arial"/>
            </a:endParaRPr>
          </a:p>
        </p:txBody>
      </p:sp>
      <p:sp>
        <p:nvSpPr>
          <p:cNvPr id="308" name="PlaceHolder 2"/>
          <p:cNvSpPr>
            <a:spLocks noGrp="1"/>
          </p:cNvSpPr>
          <p:nvPr>
            <p:ph/>
          </p:nvPr>
        </p:nvSpPr>
        <p:spPr>
          <a:xfrm>
            <a:off x="1154880" y="2603520"/>
            <a:ext cx="8824680" cy="3415320"/>
          </a:xfrm>
          <a:prstGeom prst="rect">
            <a:avLst/>
          </a:prstGeom>
          <a:noFill/>
          <a:ln w="0">
            <a:noFill/>
          </a:ln>
        </p:spPr>
        <p:txBody>
          <a:bodyPr lIns="90000" rIns="90000" tIns="45000" bIns="45000" anchor="t">
            <a:normAutofit/>
          </a:bodyPr>
          <a:p>
            <a:pPr marL="343080" indent="-343080">
              <a:lnSpc>
                <a:spcPct val="100000"/>
              </a:lnSpc>
              <a:buClr>
                <a:srgbClr val="b31166"/>
              </a:buClr>
              <a:buFont typeface="Noto Sans Symbols"/>
              <a:buChar char="►"/>
            </a:pPr>
            <a:r>
              <a:rPr b="0" lang="pl-PL" sz="1800" spc="-1" strike="noStrike">
                <a:solidFill>
                  <a:srgbClr val="3f3f3f"/>
                </a:solidFill>
                <a:latin typeface="Century Gothic"/>
                <a:ea typeface="Century Gothic"/>
              </a:rPr>
              <a:t>Jeśli chcą Państwo, żeby ktoś inny niż opiekun prawny odbierał dziecko ze zbiórek, to bardzo prosimy o wypisanie zgody na to (można od razu na cały rok harcerski lub jednorazowo) według wzoru:</a:t>
            </a:r>
            <a:endParaRPr b="0" lang="pl-PL" sz="1800" spc="-1" strike="noStrike">
              <a:latin typeface="Arial"/>
            </a:endParaRPr>
          </a:p>
          <a:p>
            <a:pPr lvl="1" marL="743040" indent="-285840">
              <a:lnSpc>
                <a:spcPct val="100000"/>
              </a:lnSpc>
              <a:spcBef>
                <a:spcPts val="1001"/>
              </a:spcBef>
              <a:buClr>
                <a:srgbClr val="b31166"/>
              </a:buClr>
              <a:buFont typeface="Noto Sans Symbols"/>
              <a:buChar char="►"/>
            </a:pPr>
            <a:r>
              <a:rPr b="0" lang="pl-PL" sz="1600" spc="-1" strike="noStrike">
                <a:solidFill>
                  <a:srgbClr val="3f3f3f"/>
                </a:solidFill>
                <a:latin typeface="Century Gothic"/>
                <a:ea typeface="Century Gothic"/>
              </a:rPr>
              <a:t>Upoważniam …………………….. do odbioru mojego syna/mojej córki ………………… ze zbiórek zuchowych (i biwaków).</a:t>
            </a:r>
            <a:endParaRPr b="0" lang="pl-PL" sz="1600" spc="-1" strike="noStrike">
              <a:latin typeface="Arial"/>
            </a:endParaRPr>
          </a:p>
          <a:p>
            <a:pPr marL="914400">
              <a:lnSpc>
                <a:spcPct val="100000"/>
              </a:lnSpc>
              <a:spcBef>
                <a:spcPts val="1001"/>
              </a:spcBef>
              <a:buNone/>
              <a:tabLst>
                <a:tab algn="l" pos="0"/>
              </a:tabLst>
            </a:pPr>
            <a:r>
              <a:rPr b="0" lang="pl-PL" sz="1400" spc="-1" strike="noStrike">
                <a:solidFill>
                  <a:srgbClr val="3f3f3f"/>
                </a:solidFill>
                <a:latin typeface="Century Gothic"/>
                <a:ea typeface="Century Gothic"/>
              </a:rPr>
              <a:t>Podpis:</a:t>
            </a:r>
            <a:endParaRPr b="0" lang="pl-PL" sz="1400" spc="-1" strike="noStrike">
              <a:latin typeface="Arial"/>
            </a:endParaRPr>
          </a:p>
          <a:p>
            <a:pPr marL="914400">
              <a:lnSpc>
                <a:spcPct val="100000"/>
              </a:lnSpc>
              <a:spcBef>
                <a:spcPts val="1001"/>
              </a:spcBef>
              <a:buNone/>
              <a:tabLst>
                <a:tab algn="l" pos="0"/>
              </a:tabLst>
            </a:pPr>
            <a:r>
              <a:rPr b="0" lang="pl-PL" sz="1400" spc="-1" strike="noStrike">
                <a:solidFill>
                  <a:srgbClr val="3f3f3f"/>
                </a:solidFill>
                <a:latin typeface="Century Gothic"/>
                <a:ea typeface="Century Gothic"/>
              </a:rPr>
              <a:t> </a:t>
            </a:r>
            <a:endParaRPr b="0" lang="pl-PL" sz="1400" spc="-1" strike="noStrike">
              <a:latin typeface="Arial"/>
            </a:endParaRPr>
          </a:p>
          <a:p>
            <a:pPr marL="343080">
              <a:lnSpc>
                <a:spcPct val="100000"/>
              </a:lnSpc>
              <a:spcBef>
                <a:spcPts val="1001"/>
              </a:spcBef>
              <a:buNone/>
              <a:tabLst>
                <a:tab algn="l" pos="0"/>
              </a:tabLst>
            </a:pPr>
            <a:endParaRPr b="0" lang="pl-PL" sz="14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1154880" y="973800"/>
            <a:ext cx="8760600" cy="705960"/>
          </a:xfrm>
          <a:prstGeom prst="rect">
            <a:avLst/>
          </a:prstGeom>
          <a:noFill/>
          <a:ln w="0">
            <a:noFill/>
          </a:ln>
        </p:spPr>
        <p:txBody>
          <a:bodyPr lIns="90000" rIns="90000" tIns="45000" bIns="45000" anchor="ctr">
            <a:noAutofit/>
          </a:bodyPr>
          <a:p>
            <a:pPr>
              <a:lnSpc>
                <a:spcPct val="100000"/>
              </a:lnSpc>
              <a:buNone/>
              <a:tabLst>
                <a:tab algn="l" pos="0"/>
              </a:tabLst>
            </a:pPr>
            <a:r>
              <a:rPr b="0" lang="pl-PL" sz="3600" spc="-1" strike="noStrike">
                <a:solidFill>
                  <a:srgbClr val="ebebeb"/>
                </a:solidFill>
                <a:latin typeface="Century Gothic"/>
                <a:ea typeface="Century Gothic"/>
              </a:rPr>
              <a:t>Pytania</a:t>
            </a:r>
            <a:endParaRPr b="0" lang="pl-PL" sz="3600" spc="-1" strike="noStrike">
              <a:latin typeface="Arial"/>
            </a:endParaRPr>
          </a:p>
        </p:txBody>
      </p:sp>
      <p:sp>
        <p:nvSpPr>
          <p:cNvPr id="310" name="Google Shape;510;p43"/>
          <p:cNvSpPr/>
          <p:nvPr/>
        </p:nvSpPr>
        <p:spPr>
          <a:xfrm>
            <a:off x="3691080" y="2523960"/>
            <a:ext cx="4809240" cy="3751920"/>
          </a:xfrm>
          <a:custGeom>
            <a:avLst/>
            <a:gdLst/>
            <a:ahLst/>
            <a:rect l="l" t="t" r="r" b="b"/>
            <a:pathLst>
              <a:path w="120000" h="120000">
                <a:moveTo>
                  <a:pt x="0" y="0"/>
                </a:moveTo>
                <a:lnTo>
                  <a:pt x="120000" y="0"/>
                </a:lnTo>
                <a:lnTo>
                  <a:pt x="120000" y="120000"/>
                </a:lnTo>
                <a:lnTo>
                  <a:pt x="0" y="120000"/>
                </a:lnTo>
                <a:close/>
                <a:moveTo>
                  <a:pt x="39937" y="40714"/>
                </a:moveTo>
                <a:lnTo>
                  <a:pt x="39937" y="40714"/>
                </a:lnTo>
                <a:cubicBezTo>
                  <a:pt x="39937" y="26513"/>
                  <a:pt x="48920" y="15000"/>
                  <a:pt x="60000" y="15000"/>
                </a:cubicBezTo>
                <a:cubicBezTo>
                  <a:pt x="71080" y="15000"/>
                  <a:pt x="80063" y="26513"/>
                  <a:pt x="80063" y="40714"/>
                </a:cubicBezTo>
                <a:cubicBezTo>
                  <a:pt x="80063" y="51365"/>
                  <a:pt x="75572" y="60000"/>
                  <a:pt x="70031" y="60000"/>
                </a:cubicBezTo>
                <a:cubicBezTo>
                  <a:pt x="67261" y="60000"/>
                  <a:pt x="65016" y="64317"/>
                  <a:pt x="65016" y="69643"/>
                </a:cubicBezTo>
                <a:lnTo>
                  <a:pt x="65016" y="82500"/>
                </a:lnTo>
                <a:lnTo>
                  <a:pt x="54984" y="82500"/>
                </a:lnTo>
                <a:lnTo>
                  <a:pt x="54984" y="69643"/>
                </a:lnTo>
                <a:cubicBezTo>
                  <a:pt x="54984" y="58992"/>
                  <a:pt x="59476" y="50357"/>
                  <a:pt x="65016" y="50357"/>
                </a:cubicBezTo>
                <a:cubicBezTo>
                  <a:pt x="67786" y="50357"/>
                  <a:pt x="70031" y="46040"/>
                  <a:pt x="70031" y="40714"/>
                </a:cubicBezTo>
                <a:cubicBezTo>
                  <a:pt x="70031" y="33613"/>
                  <a:pt x="65540" y="27857"/>
                  <a:pt x="60000" y="27857"/>
                </a:cubicBezTo>
                <a:cubicBezTo>
                  <a:pt x="54460" y="27857"/>
                  <a:pt x="49969" y="33613"/>
                  <a:pt x="49969" y="40714"/>
                </a:cubicBezTo>
                <a:close/>
                <a:moveTo>
                  <a:pt x="60000" y="85714"/>
                </a:moveTo>
                <a:cubicBezTo>
                  <a:pt x="64155" y="85714"/>
                  <a:pt x="67524" y="90032"/>
                  <a:pt x="67524" y="95357"/>
                </a:cubicBezTo>
                <a:cubicBezTo>
                  <a:pt x="67524" y="100683"/>
                  <a:pt x="64155" y="105000"/>
                  <a:pt x="60000" y="105000"/>
                </a:cubicBezTo>
                <a:cubicBezTo>
                  <a:pt x="55845" y="105000"/>
                  <a:pt x="52476" y="100683"/>
                  <a:pt x="52476" y="95357"/>
                </a:cubicBezTo>
                <a:cubicBezTo>
                  <a:pt x="52476" y="90032"/>
                  <a:pt x="55845" y="85714"/>
                  <a:pt x="60000" y="85714"/>
                </a:cubicBezTo>
                <a:close/>
                <a:moveTo>
                  <a:pt x="39937" y="40714"/>
                </a:moveTo>
                <a:lnTo>
                  <a:pt x="39937" y="40714"/>
                </a:lnTo>
                <a:cubicBezTo>
                  <a:pt x="39937" y="26513"/>
                  <a:pt x="48920" y="15000"/>
                  <a:pt x="60000" y="15000"/>
                </a:cubicBezTo>
                <a:cubicBezTo>
                  <a:pt x="71080" y="15000"/>
                  <a:pt x="80063" y="26513"/>
                  <a:pt x="80063" y="40714"/>
                </a:cubicBezTo>
                <a:cubicBezTo>
                  <a:pt x="80063" y="51365"/>
                  <a:pt x="75572" y="60000"/>
                  <a:pt x="70031" y="60000"/>
                </a:cubicBezTo>
                <a:cubicBezTo>
                  <a:pt x="67261" y="60000"/>
                  <a:pt x="65016" y="64317"/>
                  <a:pt x="65016" y="69643"/>
                </a:cubicBezTo>
                <a:lnTo>
                  <a:pt x="65016" y="82500"/>
                </a:lnTo>
                <a:lnTo>
                  <a:pt x="54984" y="82500"/>
                </a:lnTo>
                <a:lnTo>
                  <a:pt x="54984" y="69643"/>
                </a:lnTo>
                <a:cubicBezTo>
                  <a:pt x="54984" y="58992"/>
                  <a:pt x="59476" y="50357"/>
                  <a:pt x="65016" y="50357"/>
                </a:cubicBezTo>
                <a:cubicBezTo>
                  <a:pt x="67786" y="50357"/>
                  <a:pt x="70031" y="46040"/>
                  <a:pt x="70031" y="40714"/>
                </a:cubicBezTo>
                <a:cubicBezTo>
                  <a:pt x="70031" y="33613"/>
                  <a:pt x="65540" y="27857"/>
                  <a:pt x="60000" y="27857"/>
                </a:cubicBezTo>
                <a:cubicBezTo>
                  <a:pt x="54460" y="27857"/>
                  <a:pt x="49969" y="33613"/>
                  <a:pt x="49969" y="40714"/>
                </a:cubicBezTo>
                <a:close/>
                <a:moveTo>
                  <a:pt x="60000" y="85714"/>
                </a:moveTo>
                <a:cubicBezTo>
                  <a:pt x="64155" y="85714"/>
                  <a:pt x="67524" y="90032"/>
                  <a:pt x="67524" y="95357"/>
                </a:cubicBezTo>
                <a:cubicBezTo>
                  <a:pt x="67524" y="100683"/>
                  <a:pt x="64155" y="105000"/>
                  <a:pt x="60000" y="105000"/>
                </a:cubicBezTo>
                <a:cubicBezTo>
                  <a:pt x="55845" y="105000"/>
                  <a:pt x="52476" y="100683"/>
                  <a:pt x="52476" y="95357"/>
                </a:cubicBezTo>
                <a:cubicBezTo>
                  <a:pt x="52476" y="90032"/>
                  <a:pt x="55845" y="85714"/>
                  <a:pt x="60000" y="85714"/>
                </a:cubicBezTo>
                <a:close/>
                <a:moveTo>
                  <a:pt x="39937" y="40714"/>
                </a:moveTo>
                <a:lnTo>
                  <a:pt x="39937" y="40714"/>
                </a:lnTo>
                <a:cubicBezTo>
                  <a:pt x="39937" y="26513"/>
                  <a:pt x="48920" y="15000"/>
                  <a:pt x="60000" y="15000"/>
                </a:cubicBezTo>
                <a:cubicBezTo>
                  <a:pt x="71080" y="15000"/>
                  <a:pt x="80063" y="26513"/>
                  <a:pt x="80063" y="40714"/>
                </a:cubicBezTo>
                <a:cubicBezTo>
                  <a:pt x="80063" y="51365"/>
                  <a:pt x="75572" y="60000"/>
                  <a:pt x="70031" y="60000"/>
                </a:cubicBezTo>
                <a:cubicBezTo>
                  <a:pt x="67261" y="60000"/>
                  <a:pt x="65016" y="64317"/>
                  <a:pt x="65016" y="69643"/>
                </a:cubicBezTo>
                <a:lnTo>
                  <a:pt x="65016" y="82500"/>
                </a:lnTo>
                <a:lnTo>
                  <a:pt x="54984" y="82500"/>
                </a:lnTo>
                <a:lnTo>
                  <a:pt x="54984" y="69643"/>
                </a:lnTo>
                <a:cubicBezTo>
                  <a:pt x="54984" y="58992"/>
                  <a:pt x="59476" y="50357"/>
                  <a:pt x="65016" y="50357"/>
                </a:cubicBezTo>
                <a:cubicBezTo>
                  <a:pt x="67786" y="50357"/>
                  <a:pt x="70031" y="46040"/>
                  <a:pt x="70031" y="40714"/>
                </a:cubicBezTo>
                <a:cubicBezTo>
                  <a:pt x="70031" y="33613"/>
                  <a:pt x="65540" y="27857"/>
                  <a:pt x="60000" y="27857"/>
                </a:cubicBezTo>
                <a:cubicBezTo>
                  <a:pt x="54460" y="27857"/>
                  <a:pt x="49969" y="33613"/>
                  <a:pt x="49969" y="40714"/>
                </a:cubicBezTo>
                <a:close/>
                <a:moveTo>
                  <a:pt x="60000" y="85714"/>
                </a:moveTo>
                <a:cubicBezTo>
                  <a:pt x="64155" y="85714"/>
                  <a:pt x="67524" y="90032"/>
                  <a:pt x="67524" y="95357"/>
                </a:cubicBezTo>
                <a:cubicBezTo>
                  <a:pt x="67524" y="100683"/>
                  <a:pt x="64155" y="105000"/>
                  <a:pt x="60000" y="105000"/>
                </a:cubicBezTo>
                <a:cubicBezTo>
                  <a:pt x="55845" y="105000"/>
                  <a:pt x="52476" y="100683"/>
                  <a:pt x="52476" y="95357"/>
                </a:cubicBezTo>
                <a:cubicBezTo>
                  <a:pt x="52476" y="90032"/>
                  <a:pt x="55845" y="85714"/>
                  <a:pt x="60000" y="85714"/>
                </a:cubicBezTo>
                <a:close/>
                <a:moveTo>
                  <a:pt x="0" y="0"/>
                </a:moveTo>
                <a:lnTo>
                  <a:pt x="120000" y="0"/>
                </a:lnTo>
                <a:lnTo>
                  <a:pt x="120000" y="120000"/>
                </a:lnTo>
                <a:lnTo>
                  <a:pt x="0" y="120000"/>
                </a:lnTo>
                <a:close/>
              </a:path>
            </a:pathLst>
          </a:custGeom>
          <a:solidFill>
            <a:schemeClr val="accent1"/>
          </a:solidFill>
          <a:ln cap="rnd" w="19050">
            <a:solidFill>
              <a:srgbClr val="820c4a"/>
            </a:solidFill>
            <a:round/>
          </a:ln>
        </p:spPr>
        <p:style>
          <a:lnRef idx="0"/>
          <a:fillRef idx="0"/>
          <a:effectRef idx="0"/>
          <a:fontRef idx="minor"/>
        </p:style>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grpSp>
        <p:nvGrpSpPr>
          <p:cNvPr id="311" name="Google Shape;515;p44"/>
          <p:cNvGrpSpPr/>
          <p:nvPr/>
        </p:nvGrpSpPr>
        <p:grpSpPr>
          <a:xfrm>
            <a:off x="0" y="0"/>
            <a:ext cx="12191040" cy="6856920"/>
            <a:chOff x="0" y="0"/>
            <a:chExt cx="12191040" cy="6856920"/>
          </a:xfrm>
        </p:grpSpPr>
        <p:sp>
          <p:nvSpPr>
            <p:cNvPr id="312" name="Google Shape;516;p44"/>
            <p:cNvSpPr/>
            <p:nvPr/>
          </p:nvSpPr>
          <p:spPr>
            <a:xfrm>
              <a:off x="0" y="0"/>
              <a:ext cx="12191040" cy="6856920"/>
            </a:xfrm>
            <a:prstGeom prst="rect">
              <a:avLst/>
            </a:prstGeom>
            <a:blipFill rotWithShape="0">
              <a:blip r:embed="rId2"/>
              <a:srcRect/>
              <a:stretch/>
            </a:blipFill>
            <a:ln w="0">
              <a:noFill/>
            </a:ln>
          </p:spPr>
          <p:style>
            <a:lnRef idx="0"/>
            <a:fillRef idx="0"/>
            <a:effectRef idx="0"/>
            <a:fontRef idx="minor"/>
          </p:style>
        </p:sp>
        <p:sp>
          <p:nvSpPr>
            <p:cNvPr id="313" name="Google Shape;517;p44"/>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dk1"/>
            </a:solidFill>
            <a:ln w="0">
              <a:noFill/>
            </a:ln>
          </p:spPr>
          <p:style>
            <a:lnRef idx="0"/>
            <a:fillRef idx="0"/>
            <a:effectRef idx="0"/>
            <a:fontRef idx="minor"/>
          </p:style>
        </p:sp>
      </p:grpSp>
      <p:sp>
        <p:nvSpPr>
          <p:cNvPr id="314" name="Google Shape;518;p44"/>
          <p:cNvSpPr/>
          <p:nvPr/>
        </p:nvSpPr>
        <p:spPr>
          <a:xfrm>
            <a:off x="10437840" y="0"/>
            <a:ext cx="684720" cy="1141920"/>
          </a:xfrm>
          <a:prstGeom prst="rect">
            <a:avLst/>
          </a:prstGeom>
          <a:solidFill>
            <a:schemeClr val="accent1"/>
          </a:solidFill>
          <a:ln w="0">
            <a:noFill/>
          </a:ln>
          <a:effectLst>
            <a:outerShdw blurRad="38160" dir="5400000" dist="25560" rotWithShape="0">
              <a:srgbClr val="000000">
                <a:alpha val="45000"/>
              </a:srgbClr>
            </a:outerShdw>
          </a:effectLst>
        </p:spPr>
        <p:style>
          <a:lnRef idx="0"/>
          <a:fillRef idx="0"/>
          <a:effectRef idx="0"/>
          <a:fontRef idx="minor"/>
        </p:style>
      </p:sp>
      <p:grpSp>
        <p:nvGrpSpPr>
          <p:cNvPr id="315" name="Google Shape;519;p44"/>
          <p:cNvGrpSpPr/>
          <p:nvPr/>
        </p:nvGrpSpPr>
        <p:grpSpPr>
          <a:xfrm>
            <a:off x="0" y="0"/>
            <a:ext cx="12191040" cy="6856920"/>
            <a:chOff x="0" y="0"/>
            <a:chExt cx="12191040" cy="6856920"/>
          </a:xfrm>
        </p:grpSpPr>
        <p:sp>
          <p:nvSpPr>
            <p:cNvPr id="316" name="Google Shape;520;p44"/>
            <p:cNvSpPr/>
            <p:nvPr/>
          </p:nvSpPr>
          <p:spPr>
            <a:xfrm>
              <a:off x="0" y="0"/>
              <a:ext cx="12191040" cy="6856920"/>
            </a:xfrm>
            <a:prstGeom prst="rect">
              <a:avLst/>
            </a:prstGeom>
            <a:blipFill rotWithShape="0">
              <a:blip r:embed="rId3"/>
              <a:srcRect/>
              <a:stretch/>
            </a:blipFill>
            <a:ln w="0">
              <a:noFill/>
            </a:ln>
          </p:spPr>
          <p:style>
            <a:lnRef idx="0"/>
            <a:fillRef idx="0"/>
            <a:effectRef idx="0"/>
            <a:fontRef idx="minor"/>
          </p:style>
        </p:sp>
        <p:sp>
          <p:nvSpPr>
            <p:cNvPr id="317" name="Google Shape;521;p44"/>
            <p:cNvSpPr/>
            <p:nvPr/>
          </p:nvSpPr>
          <p:spPr>
            <a:xfrm>
              <a:off x="0" y="1440"/>
              <a:ext cx="12191040" cy="6855480"/>
            </a:xfrm>
            <a:custGeom>
              <a:avLst/>
              <a:gdLst/>
              <a:ahLst/>
              <a:rect l="l" t="t"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w="0">
              <a:noFill/>
            </a:ln>
          </p:spPr>
          <p:style>
            <a:lnRef idx="0"/>
            <a:fillRef idx="0"/>
            <a:effectRef idx="0"/>
            <a:fontRef idx="minor"/>
          </p:style>
        </p:sp>
      </p:grpSp>
      <p:sp>
        <p:nvSpPr>
          <p:cNvPr id="318" name="PlaceHolder 1"/>
          <p:cNvSpPr>
            <a:spLocks noGrp="1"/>
          </p:cNvSpPr>
          <p:nvPr>
            <p:ph type="title"/>
          </p:nvPr>
        </p:nvSpPr>
        <p:spPr>
          <a:xfrm>
            <a:off x="4678560" y="1370160"/>
            <a:ext cx="6390000" cy="4156200"/>
          </a:xfrm>
          <a:prstGeom prst="rect">
            <a:avLst/>
          </a:prstGeom>
          <a:noFill/>
          <a:ln w="0">
            <a:noFill/>
          </a:ln>
        </p:spPr>
        <p:txBody>
          <a:bodyPr lIns="90000" rIns="90000" tIns="45000" bIns="45000" anchor="ctr">
            <a:normAutofit/>
          </a:bodyPr>
          <a:p>
            <a:pPr>
              <a:lnSpc>
                <a:spcPct val="100000"/>
              </a:lnSpc>
              <a:buNone/>
              <a:tabLst>
                <a:tab algn="l" pos="0"/>
              </a:tabLst>
            </a:pPr>
            <a:r>
              <a:rPr b="0" lang="pl-PL" sz="6600" spc="-1" strike="noStrike">
                <a:solidFill>
                  <a:srgbClr val="ffffff"/>
                </a:solidFill>
                <a:latin typeface="Century Gothic"/>
                <a:ea typeface="Century Gothic"/>
              </a:rPr>
              <a:t>Dziękuję za uwagę! ☺ </a:t>
            </a:r>
            <a:endParaRPr b="0" lang="pl-PL" sz="6600" spc="-1" strike="noStrike">
              <a:latin typeface="Arial"/>
            </a:endParaRPr>
          </a:p>
        </p:txBody>
      </p:sp>
      <p:sp>
        <p:nvSpPr>
          <p:cNvPr id="319" name="Google Shape;523;p44"/>
          <p:cNvSpPr/>
          <p:nvPr/>
        </p:nvSpPr>
        <p:spPr>
          <a:xfrm>
            <a:off x="4356720" y="1931040"/>
            <a:ext cx="360" cy="3199320"/>
          </a:xfrm>
          <a:custGeom>
            <a:avLst/>
            <a:gdLst/>
            <a:ahLst/>
            <a:rect l="l" t="t" r="r" b="b"/>
            <a:pathLst>
              <a:path w="21600" h="21600">
                <a:moveTo>
                  <a:pt x="0" y="0"/>
                </a:moveTo>
                <a:lnTo>
                  <a:pt x="21600" y="21600"/>
                </a:lnTo>
              </a:path>
            </a:pathLst>
          </a:custGeom>
          <a:noFill/>
          <a:ln cap="sq" w="15875">
            <a:solidFill>
              <a:srgbClr val="ffffff"/>
            </a:solidFill>
            <a:miter/>
          </a:ln>
        </p:spPr>
        <p:style>
          <a:lnRef idx="0"/>
          <a:fillRef idx="0"/>
          <a:effectRef idx="0"/>
          <a:fontRef idx="minor"/>
        </p:style>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3304</TotalTime>
  <Application>LibreOffice/7.2.5.2$Windows_X86_64 LibreOffice_project/499f9727c189e6ef3471021d6132d4c694f357e5</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pl-PL</dc:language>
  <cp:lastModifiedBy/>
  <dcterms:modified xsi:type="dcterms:W3CDTF">2026-10-03T20:28:41Z</dcterms:modified>
  <cp:revision>5</cp:revision>
  <dc:subject/>
  <dc:title/>
</cp:coreProperties>
</file>

<file path=docProps/custom.xml><?xml version="1.0" encoding="utf-8"?>
<Properties xmlns="http://schemas.openxmlformats.org/officeDocument/2006/custom-properties" xmlns:vt="http://schemas.openxmlformats.org/officeDocument/2006/docPropsVTypes"/>
</file>