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71" r:id="rId10"/>
    <p:sldId id="264" r:id="rId11"/>
    <p:sldId id="265" r:id="rId12"/>
    <p:sldId id="266" r:id="rId13"/>
    <p:sldId id="267" r:id="rId14"/>
    <p:sldId id="268" r:id="rId15"/>
    <p:sldId id="269" r:id="rId16"/>
    <p:sldId id="270" r:id="rId17"/>
    <p:sldId id="275" r:id="rId18"/>
    <p:sldId id="276" r:id="rId19"/>
    <p:sldId id="277" r:id="rId20"/>
    <p:sldId id="278" r:id="rId21"/>
    <p:sldId id="274" r:id="rId22"/>
    <p:sldId id="279" r:id="rId23"/>
    <p:sldId id="272" r:id="rId24"/>
    <p:sldId id="273"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85" d="100"/>
          <a:sy n="85" d="100"/>
        </p:scale>
        <p:origin x="43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B46381-578E-4A97-B3E2-BE7D26D6CA54}" type="doc">
      <dgm:prSet loTypeId="urn:microsoft.com/office/officeart/2005/8/layout/hierarchy1" loCatId="hierarchy" qsTypeId="urn:microsoft.com/office/officeart/2005/8/quickstyle/simple4" qsCatId="simple" csTypeId="urn:microsoft.com/office/officeart/2005/8/colors/colorful1" csCatId="colorful" phldr="1"/>
      <dgm:spPr/>
      <dgm:t>
        <a:bodyPr/>
        <a:lstStyle/>
        <a:p>
          <a:endParaRPr lang="en-GB"/>
        </a:p>
      </dgm:t>
    </dgm:pt>
    <dgm:pt modelId="{3FE1ED77-5FB1-4E30-8059-40582A4E9E31}">
      <dgm:prSet phldrT="[Tekst]"/>
      <dgm:spPr/>
      <dgm:t>
        <a:bodyPr/>
        <a:lstStyle/>
        <a:p>
          <a:r>
            <a:rPr lang="pl-PL" dirty="0"/>
            <a:t>Chorągiew</a:t>
          </a:r>
        </a:p>
        <a:p>
          <a:r>
            <a:rPr lang="pl-PL" dirty="0"/>
            <a:t>(Wielkopolska)</a:t>
          </a:r>
          <a:endParaRPr lang="en-GB" dirty="0"/>
        </a:p>
      </dgm:t>
    </dgm:pt>
    <dgm:pt modelId="{3867E1E1-327B-41FF-90C4-3B650605521D}" type="parTrans" cxnId="{2636E397-2C46-4210-8DE6-DAE78C96A028}">
      <dgm:prSet/>
      <dgm:spPr/>
      <dgm:t>
        <a:bodyPr/>
        <a:lstStyle/>
        <a:p>
          <a:endParaRPr lang="en-GB"/>
        </a:p>
      </dgm:t>
    </dgm:pt>
    <dgm:pt modelId="{7552EF61-EB7C-4824-A2CD-592EB840BB36}" type="sibTrans" cxnId="{2636E397-2C46-4210-8DE6-DAE78C96A028}">
      <dgm:prSet/>
      <dgm:spPr/>
      <dgm:t>
        <a:bodyPr/>
        <a:lstStyle/>
        <a:p>
          <a:endParaRPr lang="en-GB"/>
        </a:p>
      </dgm:t>
    </dgm:pt>
    <dgm:pt modelId="{40FAA353-F1D1-4D87-B51D-FB7168AC216C}">
      <dgm:prSet phldrT="[Tekst]"/>
      <dgm:spPr/>
      <dgm:t>
        <a:bodyPr/>
        <a:lstStyle/>
        <a:p>
          <a:r>
            <a:rPr lang="pl-PL" dirty="0"/>
            <a:t>Hufiec</a:t>
          </a:r>
        </a:p>
        <a:p>
          <a:r>
            <a:rPr lang="pl-PL" dirty="0"/>
            <a:t>(Poznań-Jeżyce)</a:t>
          </a:r>
          <a:endParaRPr lang="en-GB" dirty="0"/>
        </a:p>
      </dgm:t>
    </dgm:pt>
    <dgm:pt modelId="{BF7CC805-CFD6-4E05-8A4B-AEDD287B3E17}" type="parTrans" cxnId="{CC057709-A738-4031-9494-1EA9014BA7C5}">
      <dgm:prSet/>
      <dgm:spPr/>
      <dgm:t>
        <a:bodyPr/>
        <a:lstStyle/>
        <a:p>
          <a:endParaRPr lang="en-GB"/>
        </a:p>
      </dgm:t>
    </dgm:pt>
    <dgm:pt modelId="{13F813A9-A45E-4CE5-A4DF-4CBBDE800747}" type="sibTrans" cxnId="{CC057709-A738-4031-9494-1EA9014BA7C5}">
      <dgm:prSet/>
      <dgm:spPr/>
      <dgm:t>
        <a:bodyPr/>
        <a:lstStyle/>
        <a:p>
          <a:endParaRPr lang="en-GB"/>
        </a:p>
      </dgm:t>
    </dgm:pt>
    <dgm:pt modelId="{7D1CE964-62E2-4F4B-8A07-548DD8CE7E63}">
      <dgm:prSet phldrT="[Tekst]"/>
      <dgm:spPr/>
      <dgm:t>
        <a:bodyPr/>
        <a:lstStyle/>
        <a:p>
          <a:r>
            <a:rPr lang="pl-PL" dirty="0"/>
            <a:t>Szczep VII</a:t>
          </a:r>
          <a:endParaRPr lang="en-GB" dirty="0"/>
        </a:p>
      </dgm:t>
    </dgm:pt>
    <dgm:pt modelId="{CBA5B1CA-0096-465F-ABF8-9B632BF43FDC}" type="parTrans" cxnId="{307443AF-AFBE-47B8-98AA-5A7363115713}">
      <dgm:prSet/>
      <dgm:spPr/>
      <dgm:t>
        <a:bodyPr/>
        <a:lstStyle/>
        <a:p>
          <a:endParaRPr lang="en-GB"/>
        </a:p>
      </dgm:t>
    </dgm:pt>
    <dgm:pt modelId="{5F03F6D5-3856-4031-B007-E0F163A475BB}" type="sibTrans" cxnId="{307443AF-AFBE-47B8-98AA-5A7363115713}">
      <dgm:prSet/>
      <dgm:spPr/>
      <dgm:t>
        <a:bodyPr/>
        <a:lstStyle/>
        <a:p>
          <a:endParaRPr lang="en-GB"/>
        </a:p>
      </dgm:t>
    </dgm:pt>
    <dgm:pt modelId="{6BCC936D-4D1E-4FCF-BF8C-DDED99768ED5}">
      <dgm:prSet phldrT="[Tekst]"/>
      <dgm:spPr/>
      <dgm:t>
        <a:bodyPr/>
        <a:lstStyle/>
        <a:p>
          <a:r>
            <a:rPr lang="pl-PL" dirty="0"/>
            <a:t>Szczep Herkulesa</a:t>
          </a:r>
          <a:endParaRPr lang="en-GB" dirty="0"/>
        </a:p>
      </dgm:t>
    </dgm:pt>
    <dgm:pt modelId="{DEFF64FC-9174-4288-9B1B-4BFEC9FFD280}" type="parTrans" cxnId="{E21D24C7-0471-4631-B809-9F7AEB76579C}">
      <dgm:prSet/>
      <dgm:spPr/>
      <dgm:t>
        <a:bodyPr/>
        <a:lstStyle/>
        <a:p>
          <a:endParaRPr lang="en-GB"/>
        </a:p>
      </dgm:t>
    </dgm:pt>
    <dgm:pt modelId="{7A244B34-F930-4F40-B95E-5B3D6D28A7F8}" type="sibTrans" cxnId="{E21D24C7-0471-4631-B809-9F7AEB76579C}">
      <dgm:prSet/>
      <dgm:spPr/>
      <dgm:t>
        <a:bodyPr/>
        <a:lstStyle/>
        <a:p>
          <a:endParaRPr lang="en-GB"/>
        </a:p>
      </dgm:t>
    </dgm:pt>
    <dgm:pt modelId="{CBD9882D-88B9-45A7-9FBC-D89FDBA2BBA7}">
      <dgm:prSet phldrT="[Tekst]"/>
      <dgm:spPr/>
      <dgm:t>
        <a:bodyPr/>
        <a:lstStyle/>
        <a:p>
          <a:r>
            <a:rPr lang="pl-PL" dirty="0"/>
            <a:t>23/71 </a:t>
          </a:r>
          <a:r>
            <a:rPr lang="pl-PL" dirty="0" err="1"/>
            <a:t>Turwia</a:t>
          </a:r>
          <a:endParaRPr lang="en-GB" dirty="0"/>
        </a:p>
      </dgm:t>
    </dgm:pt>
    <dgm:pt modelId="{CDD7D700-1DAF-4134-9373-41390B243C8F}" type="parTrans" cxnId="{96F5ADA2-622D-4FAD-9206-67A53FA8D932}">
      <dgm:prSet/>
      <dgm:spPr/>
      <dgm:t>
        <a:bodyPr/>
        <a:lstStyle/>
        <a:p>
          <a:endParaRPr lang="en-GB"/>
        </a:p>
      </dgm:t>
    </dgm:pt>
    <dgm:pt modelId="{6EFAE302-2865-42C8-B665-22F6085611B4}" type="sibTrans" cxnId="{96F5ADA2-622D-4FAD-9206-67A53FA8D932}">
      <dgm:prSet/>
      <dgm:spPr/>
      <dgm:t>
        <a:bodyPr/>
        <a:lstStyle/>
        <a:p>
          <a:endParaRPr lang="en-GB"/>
        </a:p>
      </dgm:t>
    </dgm:pt>
    <dgm:pt modelId="{AC04A66F-84BE-4BB3-9FA9-B7F814E12D49}">
      <dgm:prSet phldrT="[Tekst]"/>
      <dgm:spPr/>
      <dgm:t>
        <a:bodyPr/>
        <a:lstStyle/>
        <a:p>
          <a:r>
            <a:rPr lang="pl-PL" dirty="0"/>
            <a:t>Nomada</a:t>
          </a:r>
          <a:endParaRPr lang="en-GB" dirty="0"/>
        </a:p>
      </dgm:t>
    </dgm:pt>
    <dgm:pt modelId="{5C1D313B-F2CD-4C75-AC7A-C874CC8E9B61}" type="parTrans" cxnId="{CBB68DB5-6BB6-40D1-AF37-238E426F1C7C}">
      <dgm:prSet/>
      <dgm:spPr/>
      <dgm:t>
        <a:bodyPr/>
        <a:lstStyle/>
        <a:p>
          <a:endParaRPr lang="en-GB"/>
        </a:p>
      </dgm:t>
    </dgm:pt>
    <dgm:pt modelId="{415AC184-90FA-4300-B25A-13599969E366}" type="sibTrans" cxnId="{CBB68DB5-6BB6-40D1-AF37-238E426F1C7C}">
      <dgm:prSet/>
      <dgm:spPr/>
      <dgm:t>
        <a:bodyPr/>
        <a:lstStyle/>
        <a:p>
          <a:endParaRPr lang="en-GB"/>
        </a:p>
      </dgm:t>
    </dgm:pt>
    <dgm:pt modelId="{4D6F6383-6502-4763-85BC-191BCD324BA2}">
      <dgm:prSet phldrT="[Tekst]"/>
      <dgm:spPr/>
      <dgm:t>
        <a:bodyPr/>
        <a:lstStyle/>
        <a:p>
          <a:r>
            <a:rPr lang="pl-PL" dirty="0"/>
            <a:t>Bordowa Brać</a:t>
          </a:r>
          <a:endParaRPr lang="en-GB" dirty="0"/>
        </a:p>
      </dgm:t>
    </dgm:pt>
    <dgm:pt modelId="{570EC161-5AAD-4FDB-9464-7CF4A6D4E7D2}" type="parTrans" cxnId="{6FCEC8B1-271A-4A9C-AEDD-1FECA67F312C}">
      <dgm:prSet/>
      <dgm:spPr/>
      <dgm:t>
        <a:bodyPr/>
        <a:lstStyle/>
        <a:p>
          <a:endParaRPr lang="en-GB"/>
        </a:p>
      </dgm:t>
    </dgm:pt>
    <dgm:pt modelId="{5B52303F-0603-4838-A76D-1B413BF84B1D}" type="sibTrans" cxnId="{6FCEC8B1-271A-4A9C-AEDD-1FECA67F312C}">
      <dgm:prSet/>
      <dgm:spPr/>
      <dgm:t>
        <a:bodyPr/>
        <a:lstStyle/>
        <a:p>
          <a:endParaRPr lang="en-GB"/>
        </a:p>
      </dgm:t>
    </dgm:pt>
    <dgm:pt modelId="{E8B3C044-A009-486E-AA2B-A91BA129ED91}">
      <dgm:prSet phldrT="[Tekst]"/>
      <dgm:spPr/>
      <dgm:t>
        <a:bodyPr/>
        <a:lstStyle/>
        <a:p>
          <a:r>
            <a:rPr lang="pl-PL" dirty="0"/>
            <a:t>89 JGZ</a:t>
          </a:r>
          <a:endParaRPr lang="en-GB" dirty="0"/>
        </a:p>
      </dgm:t>
    </dgm:pt>
    <dgm:pt modelId="{0CA5AB1D-707A-415E-A6A4-AFA18761E914}" type="parTrans" cxnId="{FC076539-CDCA-4F9A-8FF7-68942613CFC4}">
      <dgm:prSet/>
      <dgm:spPr/>
      <dgm:t>
        <a:bodyPr/>
        <a:lstStyle/>
        <a:p>
          <a:endParaRPr lang="en-GB"/>
        </a:p>
      </dgm:t>
    </dgm:pt>
    <dgm:pt modelId="{26F7BD1E-BDE9-4CE9-A50B-7E69C286C46D}" type="sibTrans" cxnId="{FC076539-CDCA-4F9A-8FF7-68942613CFC4}">
      <dgm:prSet/>
      <dgm:spPr/>
      <dgm:t>
        <a:bodyPr/>
        <a:lstStyle/>
        <a:p>
          <a:endParaRPr lang="en-GB"/>
        </a:p>
      </dgm:t>
    </dgm:pt>
    <dgm:pt modelId="{173B9CF3-5095-4A18-8506-D222F0277B56}">
      <dgm:prSet phldrT="[Tekst]"/>
      <dgm:spPr/>
      <dgm:t>
        <a:bodyPr/>
        <a:lstStyle/>
        <a:p>
          <a:r>
            <a:rPr lang="pl-PL" dirty="0"/>
            <a:t>233 PDH</a:t>
          </a:r>
          <a:endParaRPr lang="en-GB" dirty="0"/>
        </a:p>
      </dgm:t>
    </dgm:pt>
    <dgm:pt modelId="{2066713F-6D4E-444F-9145-B733079400E4}" type="parTrans" cxnId="{2FE8B61E-7C0D-48C7-90BC-2A0970D978C0}">
      <dgm:prSet/>
      <dgm:spPr/>
      <dgm:t>
        <a:bodyPr/>
        <a:lstStyle/>
        <a:p>
          <a:endParaRPr lang="en-GB"/>
        </a:p>
      </dgm:t>
    </dgm:pt>
    <dgm:pt modelId="{C39CFF11-B281-4D0C-B902-DF185C7F33D5}" type="sibTrans" cxnId="{2FE8B61E-7C0D-48C7-90BC-2A0970D978C0}">
      <dgm:prSet/>
      <dgm:spPr/>
      <dgm:t>
        <a:bodyPr/>
        <a:lstStyle/>
        <a:p>
          <a:endParaRPr lang="en-GB"/>
        </a:p>
      </dgm:t>
    </dgm:pt>
    <dgm:pt modelId="{89840EB3-4F61-4CAA-9F4E-A5DAFDCAB19F}">
      <dgm:prSet phldrT="[Tekst]"/>
      <dgm:spPr/>
      <dgm:t>
        <a:bodyPr/>
        <a:lstStyle/>
        <a:p>
          <a:r>
            <a:rPr lang="pl-PL" dirty="0"/>
            <a:t>88 PDHS</a:t>
          </a:r>
          <a:endParaRPr lang="en-GB" dirty="0"/>
        </a:p>
      </dgm:t>
    </dgm:pt>
    <dgm:pt modelId="{4721009C-88DE-4249-B17E-0CED0F56E90C}" type="parTrans" cxnId="{8A9AD676-95B9-4EE9-B022-C1E56E00A51E}">
      <dgm:prSet/>
      <dgm:spPr/>
      <dgm:t>
        <a:bodyPr/>
        <a:lstStyle/>
        <a:p>
          <a:endParaRPr lang="en-GB"/>
        </a:p>
      </dgm:t>
    </dgm:pt>
    <dgm:pt modelId="{9D798973-4441-4DA9-AA36-889EDED845AD}" type="sibTrans" cxnId="{8A9AD676-95B9-4EE9-B022-C1E56E00A51E}">
      <dgm:prSet/>
      <dgm:spPr/>
      <dgm:t>
        <a:bodyPr/>
        <a:lstStyle/>
        <a:p>
          <a:endParaRPr lang="en-GB"/>
        </a:p>
      </dgm:t>
    </dgm:pt>
    <dgm:pt modelId="{91ACFF93-0BFE-44B9-BDA2-33499FBAD163}">
      <dgm:prSet phldrT="[Tekst]"/>
      <dgm:spPr/>
      <dgm:t>
        <a:bodyPr/>
        <a:lstStyle/>
        <a:p>
          <a:r>
            <a:rPr lang="pl-PL" dirty="0"/>
            <a:t>77 PDW</a:t>
          </a:r>
          <a:endParaRPr lang="en-GB" dirty="0"/>
        </a:p>
      </dgm:t>
    </dgm:pt>
    <dgm:pt modelId="{E59BA265-59BE-4AF6-A4D4-FBFDA8598789}" type="parTrans" cxnId="{E814BE4F-9ADD-4D12-9FEE-88E5554AF1B3}">
      <dgm:prSet/>
      <dgm:spPr/>
      <dgm:t>
        <a:bodyPr/>
        <a:lstStyle/>
        <a:p>
          <a:endParaRPr lang="en-GB"/>
        </a:p>
      </dgm:t>
    </dgm:pt>
    <dgm:pt modelId="{AF533733-0841-4D13-8374-BD4D57C939B7}" type="sibTrans" cxnId="{E814BE4F-9ADD-4D12-9FEE-88E5554AF1B3}">
      <dgm:prSet/>
      <dgm:spPr/>
      <dgm:t>
        <a:bodyPr/>
        <a:lstStyle/>
        <a:p>
          <a:endParaRPr lang="en-GB"/>
        </a:p>
      </dgm:t>
    </dgm:pt>
    <dgm:pt modelId="{2D70C5FA-2BBB-4DFA-9E00-FA7B39BA253E}" type="pres">
      <dgm:prSet presAssocID="{6BB46381-578E-4A97-B3E2-BE7D26D6CA54}" presName="hierChild1" presStyleCnt="0">
        <dgm:presLayoutVars>
          <dgm:chPref val="1"/>
          <dgm:dir/>
          <dgm:animOne val="branch"/>
          <dgm:animLvl val="lvl"/>
          <dgm:resizeHandles/>
        </dgm:presLayoutVars>
      </dgm:prSet>
      <dgm:spPr/>
    </dgm:pt>
    <dgm:pt modelId="{6BCE9D3B-474A-42BF-8244-84E942FDC84B}" type="pres">
      <dgm:prSet presAssocID="{3FE1ED77-5FB1-4E30-8059-40582A4E9E31}" presName="hierRoot1" presStyleCnt="0"/>
      <dgm:spPr/>
    </dgm:pt>
    <dgm:pt modelId="{6EB308C4-A3CB-4732-829C-6F3F8E2A70BE}" type="pres">
      <dgm:prSet presAssocID="{3FE1ED77-5FB1-4E30-8059-40582A4E9E31}" presName="composite" presStyleCnt="0"/>
      <dgm:spPr/>
    </dgm:pt>
    <dgm:pt modelId="{A826BB49-7A29-4702-9C67-D2AB4DB93E94}" type="pres">
      <dgm:prSet presAssocID="{3FE1ED77-5FB1-4E30-8059-40582A4E9E31}" presName="background" presStyleLbl="node0" presStyleIdx="0" presStyleCnt="1"/>
      <dgm:spPr/>
    </dgm:pt>
    <dgm:pt modelId="{3AA37803-5A06-411A-BF5F-0E9AD723BF29}" type="pres">
      <dgm:prSet presAssocID="{3FE1ED77-5FB1-4E30-8059-40582A4E9E31}" presName="text" presStyleLbl="fgAcc0" presStyleIdx="0" presStyleCnt="1">
        <dgm:presLayoutVars>
          <dgm:chPref val="3"/>
        </dgm:presLayoutVars>
      </dgm:prSet>
      <dgm:spPr/>
    </dgm:pt>
    <dgm:pt modelId="{6E5CE9ED-5C04-4894-A2C2-57221022361C}" type="pres">
      <dgm:prSet presAssocID="{3FE1ED77-5FB1-4E30-8059-40582A4E9E31}" presName="hierChild2" presStyleCnt="0"/>
      <dgm:spPr/>
    </dgm:pt>
    <dgm:pt modelId="{C6D2BFB7-61FA-4DBE-924C-AEE580D54721}" type="pres">
      <dgm:prSet presAssocID="{BF7CC805-CFD6-4E05-8A4B-AEDD287B3E17}" presName="Name10" presStyleLbl="parChTrans1D2" presStyleIdx="0" presStyleCnt="1"/>
      <dgm:spPr/>
    </dgm:pt>
    <dgm:pt modelId="{B3AC469F-BC7D-4A22-B9BA-D024D253FE84}" type="pres">
      <dgm:prSet presAssocID="{40FAA353-F1D1-4D87-B51D-FB7168AC216C}" presName="hierRoot2" presStyleCnt="0"/>
      <dgm:spPr/>
    </dgm:pt>
    <dgm:pt modelId="{EA5B16A6-D4D1-47C0-A97F-42C954149F4E}" type="pres">
      <dgm:prSet presAssocID="{40FAA353-F1D1-4D87-B51D-FB7168AC216C}" presName="composite2" presStyleCnt="0"/>
      <dgm:spPr/>
    </dgm:pt>
    <dgm:pt modelId="{DD6DBDBC-BC21-41AE-B763-17ECC90B8A23}" type="pres">
      <dgm:prSet presAssocID="{40FAA353-F1D1-4D87-B51D-FB7168AC216C}" presName="background2" presStyleLbl="node2" presStyleIdx="0" presStyleCnt="1"/>
      <dgm:spPr/>
    </dgm:pt>
    <dgm:pt modelId="{3C3CA979-A837-48FC-A4A0-A14D7BE1D8EF}" type="pres">
      <dgm:prSet presAssocID="{40FAA353-F1D1-4D87-B51D-FB7168AC216C}" presName="text2" presStyleLbl="fgAcc2" presStyleIdx="0" presStyleCnt="1">
        <dgm:presLayoutVars>
          <dgm:chPref val="3"/>
        </dgm:presLayoutVars>
      </dgm:prSet>
      <dgm:spPr/>
    </dgm:pt>
    <dgm:pt modelId="{489E3A13-9AF0-46E6-8E30-0C9ECB7637DF}" type="pres">
      <dgm:prSet presAssocID="{40FAA353-F1D1-4D87-B51D-FB7168AC216C}" presName="hierChild3" presStyleCnt="0"/>
      <dgm:spPr/>
    </dgm:pt>
    <dgm:pt modelId="{BD973EE8-BB37-41EB-A0BE-49289813F87C}" type="pres">
      <dgm:prSet presAssocID="{CBA5B1CA-0096-465F-ABF8-9B632BF43FDC}" presName="Name17" presStyleLbl="parChTrans1D3" presStyleIdx="0" presStyleCnt="5"/>
      <dgm:spPr/>
    </dgm:pt>
    <dgm:pt modelId="{6B797C38-5DE4-47D4-9463-61F2434A21F0}" type="pres">
      <dgm:prSet presAssocID="{7D1CE964-62E2-4F4B-8A07-548DD8CE7E63}" presName="hierRoot3" presStyleCnt="0"/>
      <dgm:spPr/>
    </dgm:pt>
    <dgm:pt modelId="{A57BB21D-DF5B-404E-809C-23C649063C1E}" type="pres">
      <dgm:prSet presAssocID="{7D1CE964-62E2-4F4B-8A07-548DD8CE7E63}" presName="composite3" presStyleCnt="0"/>
      <dgm:spPr/>
    </dgm:pt>
    <dgm:pt modelId="{E42EF641-8F38-48C3-B213-0FA1CC6D54A4}" type="pres">
      <dgm:prSet presAssocID="{7D1CE964-62E2-4F4B-8A07-548DD8CE7E63}" presName="background3" presStyleLbl="node3" presStyleIdx="0" presStyleCnt="5"/>
      <dgm:spPr/>
    </dgm:pt>
    <dgm:pt modelId="{EA0AC9AD-6A22-418A-A704-9CCB5DE1A2EB}" type="pres">
      <dgm:prSet presAssocID="{7D1CE964-62E2-4F4B-8A07-548DD8CE7E63}" presName="text3" presStyleLbl="fgAcc3" presStyleIdx="0" presStyleCnt="5">
        <dgm:presLayoutVars>
          <dgm:chPref val="3"/>
        </dgm:presLayoutVars>
      </dgm:prSet>
      <dgm:spPr/>
    </dgm:pt>
    <dgm:pt modelId="{1C38B40A-FBFD-45E0-953C-BB20CFAF2EDC}" type="pres">
      <dgm:prSet presAssocID="{7D1CE964-62E2-4F4B-8A07-548DD8CE7E63}" presName="hierChild4" presStyleCnt="0"/>
      <dgm:spPr/>
    </dgm:pt>
    <dgm:pt modelId="{2A70A4C2-CC02-4ECF-B4B6-2478F074E29E}" type="pres">
      <dgm:prSet presAssocID="{0CA5AB1D-707A-415E-A6A4-AFA18761E914}" presName="Name23" presStyleLbl="parChTrans1D4" presStyleIdx="0" presStyleCnt="4"/>
      <dgm:spPr/>
    </dgm:pt>
    <dgm:pt modelId="{A624FB2D-6F2C-44CC-AF19-4CC03EAFF338}" type="pres">
      <dgm:prSet presAssocID="{E8B3C044-A009-486E-AA2B-A91BA129ED91}" presName="hierRoot4" presStyleCnt="0"/>
      <dgm:spPr/>
    </dgm:pt>
    <dgm:pt modelId="{69EE13BB-7CEB-4C31-876F-C140A5306A3F}" type="pres">
      <dgm:prSet presAssocID="{E8B3C044-A009-486E-AA2B-A91BA129ED91}" presName="composite4" presStyleCnt="0"/>
      <dgm:spPr/>
    </dgm:pt>
    <dgm:pt modelId="{94F88239-B020-4A1E-BB4C-739649B2ACEC}" type="pres">
      <dgm:prSet presAssocID="{E8B3C044-A009-486E-AA2B-A91BA129ED91}" presName="background4" presStyleLbl="node4" presStyleIdx="0" presStyleCnt="4"/>
      <dgm:spPr/>
    </dgm:pt>
    <dgm:pt modelId="{0571C4ED-F4A3-48EE-AA5D-EE8590308B90}" type="pres">
      <dgm:prSet presAssocID="{E8B3C044-A009-486E-AA2B-A91BA129ED91}" presName="text4" presStyleLbl="fgAcc4" presStyleIdx="0" presStyleCnt="4">
        <dgm:presLayoutVars>
          <dgm:chPref val="3"/>
        </dgm:presLayoutVars>
      </dgm:prSet>
      <dgm:spPr/>
    </dgm:pt>
    <dgm:pt modelId="{3D54896E-43B5-4520-96DF-2D1A60FB9542}" type="pres">
      <dgm:prSet presAssocID="{E8B3C044-A009-486E-AA2B-A91BA129ED91}" presName="hierChild5" presStyleCnt="0"/>
      <dgm:spPr/>
    </dgm:pt>
    <dgm:pt modelId="{434005B7-7A08-4EC4-B101-E36638DDEB4C}" type="pres">
      <dgm:prSet presAssocID="{2066713F-6D4E-444F-9145-B733079400E4}" presName="Name23" presStyleLbl="parChTrans1D4" presStyleIdx="1" presStyleCnt="4"/>
      <dgm:spPr/>
    </dgm:pt>
    <dgm:pt modelId="{FFA78FC0-45AE-4C7E-94B8-348296763179}" type="pres">
      <dgm:prSet presAssocID="{173B9CF3-5095-4A18-8506-D222F0277B56}" presName="hierRoot4" presStyleCnt="0"/>
      <dgm:spPr/>
    </dgm:pt>
    <dgm:pt modelId="{4B8F4841-D79E-4391-B9AF-DD4F1E00111C}" type="pres">
      <dgm:prSet presAssocID="{173B9CF3-5095-4A18-8506-D222F0277B56}" presName="composite4" presStyleCnt="0"/>
      <dgm:spPr/>
    </dgm:pt>
    <dgm:pt modelId="{FB48C7DF-72CC-443E-AA67-AC2FE59ADB61}" type="pres">
      <dgm:prSet presAssocID="{173B9CF3-5095-4A18-8506-D222F0277B56}" presName="background4" presStyleLbl="node4" presStyleIdx="1" presStyleCnt="4"/>
      <dgm:spPr/>
    </dgm:pt>
    <dgm:pt modelId="{0020B193-676D-4CB5-B799-D0688E6539A7}" type="pres">
      <dgm:prSet presAssocID="{173B9CF3-5095-4A18-8506-D222F0277B56}" presName="text4" presStyleLbl="fgAcc4" presStyleIdx="1" presStyleCnt="4">
        <dgm:presLayoutVars>
          <dgm:chPref val="3"/>
        </dgm:presLayoutVars>
      </dgm:prSet>
      <dgm:spPr/>
    </dgm:pt>
    <dgm:pt modelId="{97B72458-6AAC-4495-B2B5-AD23202E2ED2}" type="pres">
      <dgm:prSet presAssocID="{173B9CF3-5095-4A18-8506-D222F0277B56}" presName="hierChild5" presStyleCnt="0"/>
      <dgm:spPr/>
    </dgm:pt>
    <dgm:pt modelId="{56F81946-6BBF-4E74-A2AA-9542F203F6E7}" type="pres">
      <dgm:prSet presAssocID="{4721009C-88DE-4249-B17E-0CED0F56E90C}" presName="Name23" presStyleLbl="parChTrans1D4" presStyleIdx="2" presStyleCnt="4"/>
      <dgm:spPr/>
    </dgm:pt>
    <dgm:pt modelId="{0FFC47C3-53A6-44EF-946E-6913FDBF4CD2}" type="pres">
      <dgm:prSet presAssocID="{89840EB3-4F61-4CAA-9F4E-A5DAFDCAB19F}" presName="hierRoot4" presStyleCnt="0"/>
      <dgm:spPr/>
    </dgm:pt>
    <dgm:pt modelId="{007C83E6-93D8-479E-84D1-7CE659EE6ADE}" type="pres">
      <dgm:prSet presAssocID="{89840EB3-4F61-4CAA-9F4E-A5DAFDCAB19F}" presName="composite4" presStyleCnt="0"/>
      <dgm:spPr/>
    </dgm:pt>
    <dgm:pt modelId="{118E6413-0F12-45EA-882A-BDBB618D0EAC}" type="pres">
      <dgm:prSet presAssocID="{89840EB3-4F61-4CAA-9F4E-A5DAFDCAB19F}" presName="background4" presStyleLbl="node4" presStyleIdx="2" presStyleCnt="4"/>
      <dgm:spPr/>
    </dgm:pt>
    <dgm:pt modelId="{D4CBB658-9E54-4DA7-8C20-EAFE76D93F68}" type="pres">
      <dgm:prSet presAssocID="{89840EB3-4F61-4CAA-9F4E-A5DAFDCAB19F}" presName="text4" presStyleLbl="fgAcc4" presStyleIdx="2" presStyleCnt="4">
        <dgm:presLayoutVars>
          <dgm:chPref val="3"/>
        </dgm:presLayoutVars>
      </dgm:prSet>
      <dgm:spPr/>
    </dgm:pt>
    <dgm:pt modelId="{C091DF7E-75CE-474F-BF2E-9FD97DCD84F0}" type="pres">
      <dgm:prSet presAssocID="{89840EB3-4F61-4CAA-9F4E-A5DAFDCAB19F}" presName="hierChild5" presStyleCnt="0"/>
      <dgm:spPr/>
    </dgm:pt>
    <dgm:pt modelId="{9AFC3B09-B067-4C4B-BBB0-3449B70C53FC}" type="pres">
      <dgm:prSet presAssocID="{E59BA265-59BE-4AF6-A4D4-FBFDA8598789}" presName="Name23" presStyleLbl="parChTrans1D4" presStyleIdx="3" presStyleCnt="4"/>
      <dgm:spPr/>
    </dgm:pt>
    <dgm:pt modelId="{AA4346A6-98A9-4882-AA2E-EABCAAB96FDF}" type="pres">
      <dgm:prSet presAssocID="{91ACFF93-0BFE-44B9-BDA2-33499FBAD163}" presName="hierRoot4" presStyleCnt="0"/>
      <dgm:spPr/>
    </dgm:pt>
    <dgm:pt modelId="{4E7CBE84-7556-419E-9C82-C77F2FE87F3A}" type="pres">
      <dgm:prSet presAssocID="{91ACFF93-0BFE-44B9-BDA2-33499FBAD163}" presName="composite4" presStyleCnt="0"/>
      <dgm:spPr/>
    </dgm:pt>
    <dgm:pt modelId="{08967A10-2CAA-4912-8880-9510A2217DCE}" type="pres">
      <dgm:prSet presAssocID="{91ACFF93-0BFE-44B9-BDA2-33499FBAD163}" presName="background4" presStyleLbl="node4" presStyleIdx="3" presStyleCnt="4"/>
      <dgm:spPr/>
    </dgm:pt>
    <dgm:pt modelId="{D9736E42-8BB5-4A86-A0DA-BFD897C71E12}" type="pres">
      <dgm:prSet presAssocID="{91ACFF93-0BFE-44B9-BDA2-33499FBAD163}" presName="text4" presStyleLbl="fgAcc4" presStyleIdx="3" presStyleCnt="4">
        <dgm:presLayoutVars>
          <dgm:chPref val="3"/>
        </dgm:presLayoutVars>
      </dgm:prSet>
      <dgm:spPr/>
    </dgm:pt>
    <dgm:pt modelId="{B8F957D7-D759-48CA-9FC2-F51B9D9D279A}" type="pres">
      <dgm:prSet presAssocID="{91ACFF93-0BFE-44B9-BDA2-33499FBAD163}" presName="hierChild5" presStyleCnt="0"/>
      <dgm:spPr/>
    </dgm:pt>
    <dgm:pt modelId="{462706A4-22C9-4037-A228-E5694CBA0D11}" type="pres">
      <dgm:prSet presAssocID="{DEFF64FC-9174-4288-9B1B-4BFEC9FFD280}" presName="Name17" presStyleLbl="parChTrans1D3" presStyleIdx="1" presStyleCnt="5"/>
      <dgm:spPr/>
    </dgm:pt>
    <dgm:pt modelId="{936CDD79-251C-40FA-B2EB-2F5067CAF954}" type="pres">
      <dgm:prSet presAssocID="{6BCC936D-4D1E-4FCF-BF8C-DDED99768ED5}" presName="hierRoot3" presStyleCnt="0"/>
      <dgm:spPr/>
    </dgm:pt>
    <dgm:pt modelId="{92CD6058-E40E-40A9-BC8D-592B30665607}" type="pres">
      <dgm:prSet presAssocID="{6BCC936D-4D1E-4FCF-BF8C-DDED99768ED5}" presName="composite3" presStyleCnt="0"/>
      <dgm:spPr/>
    </dgm:pt>
    <dgm:pt modelId="{FDC44921-17C3-4099-B7AB-55D559607BC6}" type="pres">
      <dgm:prSet presAssocID="{6BCC936D-4D1E-4FCF-BF8C-DDED99768ED5}" presName="background3" presStyleLbl="node3" presStyleIdx="1" presStyleCnt="5"/>
      <dgm:spPr/>
    </dgm:pt>
    <dgm:pt modelId="{ECF36266-9752-40BC-AE49-8A686297A4E4}" type="pres">
      <dgm:prSet presAssocID="{6BCC936D-4D1E-4FCF-BF8C-DDED99768ED5}" presName="text3" presStyleLbl="fgAcc3" presStyleIdx="1" presStyleCnt="5">
        <dgm:presLayoutVars>
          <dgm:chPref val="3"/>
        </dgm:presLayoutVars>
      </dgm:prSet>
      <dgm:spPr/>
    </dgm:pt>
    <dgm:pt modelId="{8DA7E456-88E9-4883-BA02-078C626A8E60}" type="pres">
      <dgm:prSet presAssocID="{6BCC936D-4D1E-4FCF-BF8C-DDED99768ED5}" presName="hierChild4" presStyleCnt="0"/>
      <dgm:spPr/>
    </dgm:pt>
    <dgm:pt modelId="{A72A1329-2BA3-469E-B87B-0E6E4CDED8A4}" type="pres">
      <dgm:prSet presAssocID="{CDD7D700-1DAF-4134-9373-41390B243C8F}" presName="Name17" presStyleLbl="parChTrans1D3" presStyleIdx="2" presStyleCnt="5"/>
      <dgm:spPr/>
    </dgm:pt>
    <dgm:pt modelId="{8AC29074-36CA-4A20-8E9F-2C5F388952E5}" type="pres">
      <dgm:prSet presAssocID="{CBD9882D-88B9-45A7-9FBC-D89FDBA2BBA7}" presName="hierRoot3" presStyleCnt="0"/>
      <dgm:spPr/>
    </dgm:pt>
    <dgm:pt modelId="{C226AA69-88E8-436B-AE21-2763FF5FD1A1}" type="pres">
      <dgm:prSet presAssocID="{CBD9882D-88B9-45A7-9FBC-D89FDBA2BBA7}" presName="composite3" presStyleCnt="0"/>
      <dgm:spPr/>
    </dgm:pt>
    <dgm:pt modelId="{667554CA-9A5A-4E37-8BB3-FC1E3260F785}" type="pres">
      <dgm:prSet presAssocID="{CBD9882D-88B9-45A7-9FBC-D89FDBA2BBA7}" presName="background3" presStyleLbl="node3" presStyleIdx="2" presStyleCnt="5"/>
      <dgm:spPr/>
    </dgm:pt>
    <dgm:pt modelId="{99DC83F2-9057-46F4-B76B-4A7CF373B5CC}" type="pres">
      <dgm:prSet presAssocID="{CBD9882D-88B9-45A7-9FBC-D89FDBA2BBA7}" presName="text3" presStyleLbl="fgAcc3" presStyleIdx="2" presStyleCnt="5">
        <dgm:presLayoutVars>
          <dgm:chPref val="3"/>
        </dgm:presLayoutVars>
      </dgm:prSet>
      <dgm:spPr/>
    </dgm:pt>
    <dgm:pt modelId="{D7009DB7-015C-4C96-A6C5-8361AC299352}" type="pres">
      <dgm:prSet presAssocID="{CBD9882D-88B9-45A7-9FBC-D89FDBA2BBA7}" presName="hierChild4" presStyleCnt="0"/>
      <dgm:spPr/>
    </dgm:pt>
    <dgm:pt modelId="{5B5F2F70-917F-4265-B291-8D7622260BEF}" type="pres">
      <dgm:prSet presAssocID="{5C1D313B-F2CD-4C75-AC7A-C874CC8E9B61}" presName="Name17" presStyleLbl="parChTrans1D3" presStyleIdx="3" presStyleCnt="5"/>
      <dgm:spPr/>
    </dgm:pt>
    <dgm:pt modelId="{3034A74A-D101-499B-88E1-67E8EF61D0E4}" type="pres">
      <dgm:prSet presAssocID="{AC04A66F-84BE-4BB3-9FA9-B7F814E12D49}" presName="hierRoot3" presStyleCnt="0"/>
      <dgm:spPr/>
    </dgm:pt>
    <dgm:pt modelId="{9B294E5D-A08F-4728-90DB-60C867BE8CDE}" type="pres">
      <dgm:prSet presAssocID="{AC04A66F-84BE-4BB3-9FA9-B7F814E12D49}" presName="composite3" presStyleCnt="0"/>
      <dgm:spPr/>
    </dgm:pt>
    <dgm:pt modelId="{6B69825E-0CB1-47DE-90F3-0697B402DEDC}" type="pres">
      <dgm:prSet presAssocID="{AC04A66F-84BE-4BB3-9FA9-B7F814E12D49}" presName="background3" presStyleLbl="node3" presStyleIdx="3" presStyleCnt="5"/>
      <dgm:spPr/>
    </dgm:pt>
    <dgm:pt modelId="{30FB4A4C-BE76-4218-8847-5DF5475EF147}" type="pres">
      <dgm:prSet presAssocID="{AC04A66F-84BE-4BB3-9FA9-B7F814E12D49}" presName="text3" presStyleLbl="fgAcc3" presStyleIdx="3" presStyleCnt="5">
        <dgm:presLayoutVars>
          <dgm:chPref val="3"/>
        </dgm:presLayoutVars>
      </dgm:prSet>
      <dgm:spPr/>
    </dgm:pt>
    <dgm:pt modelId="{5B7E924E-5F91-419A-893C-9092F32975C9}" type="pres">
      <dgm:prSet presAssocID="{AC04A66F-84BE-4BB3-9FA9-B7F814E12D49}" presName="hierChild4" presStyleCnt="0"/>
      <dgm:spPr/>
    </dgm:pt>
    <dgm:pt modelId="{5B2C76E1-6FA6-4678-8445-1121E91ED4FF}" type="pres">
      <dgm:prSet presAssocID="{570EC161-5AAD-4FDB-9464-7CF4A6D4E7D2}" presName="Name17" presStyleLbl="parChTrans1D3" presStyleIdx="4" presStyleCnt="5"/>
      <dgm:spPr/>
    </dgm:pt>
    <dgm:pt modelId="{655E356F-9254-48E2-BBFC-3411BF203A9E}" type="pres">
      <dgm:prSet presAssocID="{4D6F6383-6502-4763-85BC-191BCD324BA2}" presName="hierRoot3" presStyleCnt="0"/>
      <dgm:spPr/>
    </dgm:pt>
    <dgm:pt modelId="{6EE59416-EC5B-47E6-AF74-89239A71A74A}" type="pres">
      <dgm:prSet presAssocID="{4D6F6383-6502-4763-85BC-191BCD324BA2}" presName="composite3" presStyleCnt="0"/>
      <dgm:spPr/>
    </dgm:pt>
    <dgm:pt modelId="{1D909CE9-344C-4599-8AAD-AEE4400F3C70}" type="pres">
      <dgm:prSet presAssocID="{4D6F6383-6502-4763-85BC-191BCD324BA2}" presName="background3" presStyleLbl="node3" presStyleIdx="4" presStyleCnt="5"/>
      <dgm:spPr/>
    </dgm:pt>
    <dgm:pt modelId="{DCA2FF35-5A8F-4CB1-BD04-0E696D1B4267}" type="pres">
      <dgm:prSet presAssocID="{4D6F6383-6502-4763-85BC-191BCD324BA2}" presName="text3" presStyleLbl="fgAcc3" presStyleIdx="4" presStyleCnt="5">
        <dgm:presLayoutVars>
          <dgm:chPref val="3"/>
        </dgm:presLayoutVars>
      </dgm:prSet>
      <dgm:spPr/>
    </dgm:pt>
    <dgm:pt modelId="{FFA4AE26-9C24-4BB8-B3E4-DB0F6BD37769}" type="pres">
      <dgm:prSet presAssocID="{4D6F6383-6502-4763-85BC-191BCD324BA2}" presName="hierChild4" presStyleCnt="0"/>
      <dgm:spPr/>
    </dgm:pt>
  </dgm:ptLst>
  <dgm:cxnLst>
    <dgm:cxn modelId="{998EAC01-31BC-4105-925D-ED5197ED4A1D}" type="presOf" srcId="{5C1D313B-F2CD-4C75-AC7A-C874CC8E9B61}" destId="{5B5F2F70-917F-4265-B291-8D7622260BEF}" srcOrd="0" destOrd="0" presId="urn:microsoft.com/office/officeart/2005/8/layout/hierarchy1"/>
    <dgm:cxn modelId="{CC057709-A738-4031-9494-1EA9014BA7C5}" srcId="{3FE1ED77-5FB1-4E30-8059-40582A4E9E31}" destId="{40FAA353-F1D1-4D87-B51D-FB7168AC216C}" srcOrd="0" destOrd="0" parTransId="{BF7CC805-CFD6-4E05-8A4B-AEDD287B3E17}" sibTransId="{13F813A9-A45E-4CE5-A4DF-4CBBDE800747}"/>
    <dgm:cxn modelId="{F9EAC415-FF10-4A52-9E07-909E1FC34F73}" type="presOf" srcId="{CDD7D700-1DAF-4134-9373-41390B243C8F}" destId="{A72A1329-2BA3-469E-B87B-0E6E4CDED8A4}" srcOrd="0" destOrd="0" presId="urn:microsoft.com/office/officeart/2005/8/layout/hierarchy1"/>
    <dgm:cxn modelId="{2FE8B61E-7C0D-48C7-90BC-2A0970D978C0}" srcId="{7D1CE964-62E2-4F4B-8A07-548DD8CE7E63}" destId="{173B9CF3-5095-4A18-8506-D222F0277B56}" srcOrd="1" destOrd="0" parTransId="{2066713F-6D4E-444F-9145-B733079400E4}" sibTransId="{C39CFF11-B281-4D0C-B902-DF185C7F33D5}"/>
    <dgm:cxn modelId="{2E20A121-9140-4C76-B45E-DD377BED76D7}" type="presOf" srcId="{4D6F6383-6502-4763-85BC-191BCD324BA2}" destId="{DCA2FF35-5A8F-4CB1-BD04-0E696D1B4267}" srcOrd="0" destOrd="0" presId="urn:microsoft.com/office/officeart/2005/8/layout/hierarchy1"/>
    <dgm:cxn modelId="{1247FD21-4CBA-433B-A6B0-22766B8C5203}" type="presOf" srcId="{40FAA353-F1D1-4D87-B51D-FB7168AC216C}" destId="{3C3CA979-A837-48FC-A4A0-A14D7BE1D8EF}" srcOrd="0" destOrd="0" presId="urn:microsoft.com/office/officeart/2005/8/layout/hierarchy1"/>
    <dgm:cxn modelId="{4BB16A22-1458-400E-B894-C82F7B400B8D}" type="presOf" srcId="{0CA5AB1D-707A-415E-A6A4-AFA18761E914}" destId="{2A70A4C2-CC02-4ECF-B4B6-2478F074E29E}" srcOrd="0" destOrd="0" presId="urn:microsoft.com/office/officeart/2005/8/layout/hierarchy1"/>
    <dgm:cxn modelId="{972EB82F-11FF-46AE-9A40-CA34BDE3DDCA}" type="presOf" srcId="{6BB46381-578E-4A97-B3E2-BE7D26D6CA54}" destId="{2D70C5FA-2BBB-4DFA-9E00-FA7B39BA253E}" srcOrd="0" destOrd="0" presId="urn:microsoft.com/office/officeart/2005/8/layout/hierarchy1"/>
    <dgm:cxn modelId="{FC076539-CDCA-4F9A-8FF7-68942613CFC4}" srcId="{7D1CE964-62E2-4F4B-8A07-548DD8CE7E63}" destId="{E8B3C044-A009-486E-AA2B-A91BA129ED91}" srcOrd="0" destOrd="0" parTransId="{0CA5AB1D-707A-415E-A6A4-AFA18761E914}" sibTransId="{26F7BD1E-BDE9-4CE9-A50B-7E69C286C46D}"/>
    <dgm:cxn modelId="{0CCF8F5B-C3FD-4AFB-9C26-A5096E67701C}" type="presOf" srcId="{CBD9882D-88B9-45A7-9FBC-D89FDBA2BBA7}" destId="{99DC83F2-9057-46F4-B76B-4A7CF373B5CC}" srcOrd="0" destOrd="0" presId="urn:microsoft.com/office/officeart/2005/8/layout/hierarchy1"/>
    <dgm:cxn modelId="{6B01645D-9334-47F6-892F-EA67A03F264F}" type="presOf" srcId="{E59BA265-59BE-4AF6-A4D4-FBFDA8598789}" destId="{9AFC3B09-B067-4C4B-BBB0-3449B70C53FC}" srcOrd="0" destOrd="0" presId="urn:microsoft.com/office/officeart/2005/8/layout/hierarchy1"/>
    <dgm:cxn modelId="{FF51B343-8D76-4A80-A673-0964099A6082}" type="presOf" srcId="{CBA5B1CA-0096-465F-ABF8-9B632BF43FDC}" destId="{BD973EE8-BB37-41EB-A0BE-49289813F87C}" srcOrd="0" destOrd="0" presId="urn:microsoft.com/office/officeart/2005/8/layout/hierarchy1"/>
    <dgm:cxn modelId="{57F3BF63-C932-42B8-AD45-695D8CED2BC2}" type="presOf" srcId="{3FE1ED77-5FB1-4E30-8059-40582A4E9E31}" destId="{3AA37803-5A06-411A-BF5F-0E9AD723BF29}" srcOrd="0" destOrd="0" presId="urn:microsoft.com/office/officeart/2005/8/layout/hierarchy1"/>
    <dgm:cxn modelId="{B848E263-3CCC-4D70-9A4C-CB9452905634}" type="presOf" srcId="{173B9CF3-5095-4A18-8506-D222F0277B56}" destId="{0020B193-676D-4CB5-B799-D0688E6539A7}" srcOrd="0" destOrd="0" presId="urn:microsoft.com/office/officeart/2005/8/layout/hierarchy1"/>
    <dgm:cxn modelId="{C38E5047-B2BE-4FF6-8529-58D45AD760A7}" type="presOf" srcId="{BF7CC805-CFD6-4E05-8A4B-AEDD287B3E17}" destId="{C6D2BFB7-61FA-4DBE-924C-AEE580D54721}" srcOrd="0" destOrd="0" presId="urn:microsoft.com/office/officeart/2005/8/layout/hierarchy1"/>
    <dgm:cxn modelId="{A5C38D47-01AB-4487-9198-2B38FEE30432}" type="presOf" srcId="{89840EB3-4F61-4CAA-9F4E-A5DAFDCAB19F}" destId="{D4CBB658-9E54-4DA7-8C20-EAFE76D93F68}" srcOrd="0" destOrd="0" presId="urn:microsoft.com/office/officeart/2005/8/layout/hierarchy1"/>
    <dgm:cxn modelId="{1D23846A-FE68-4752-B637-80BDD9509CD6}" type="presOf" srcId="{AC04A66F-84BE-4BB3-9FA9-B7F814E12D49}" destId="{30FB4A4C-BE76-4218-8847-5DF5475EF147}" srcOrd="0" destOrd="0" presId="urn:microsoft.com/office/officeart/2005/8/layout/hierarchy1"/>
    <dgm:cxn modelId="{E814BE4F-9ADD-4D12-9FEE-88E5554AF1B3}" srcId="{7D1CE964-62E2-4F4B-8A07-548DD8CE7E63}" destId="{91ACFF93-0BFE-44B9-BDA2-33499FBAD163}" srcOrd="3" destOrd="0" parTransId="{E59BA265-59BE-4AF6-A4D4-FBFDA8598789}" sibTransId="{AF533733-0841-4D13-8374-BD4D57C939B7}"/>
    <dgm:cxn modelId="{8A9AD676-95B9-4EE9-B022-C1E56E00A51E}" srcId="{7D1CE964-62E2-4F4B-8A07-548DD8CE7E63}" destId="{89840EB3-4F61-4CAA-9F4E-A5DAFDCAB19F}" srcOrd="2" destOrd="0" parTransId="{4721009C-88DE-4249-B17E-0CED0F56E90C}" sibTransId="{9D798973-4441-4DA9-AA36-889EDED845AD}"/>
    <dgm:cxn modelId="{77AD5D7D-B662-4785-BC07-AFB99F321484}" type="presOf" srcId="{DEFF64FC-9174-4288-9B1B-4BFEC9FFD280}" destId="{462706A4-22C9-4037-A228-E5694CBA0D11}" srcOrd="0" destOrd="0" presId="urn:microsoft.com/office/officeart/2005/8/layout/hierarchy1"/>
    <dgm:cxn modelId="{BC892291-F25A-454A-AB8A-5BEC14C6FFDC}" type="presOf" srcId="{570EC161-5AAD-4FDB-9464-7CF4A6D4E7D2}" destId="{5B2C76E1-6FA6-4678-8445-1121E91ED4FF}" srcOrd="0" destOrd="0" presId="urn:microsoft.com/office/officeart/2005/8/layout/hierarchy1"/>
    <dgm:cxn modelId="{2636E397-2C46-4210-8DE6-DAE78C96A028}" srcId="{6BB46381-578E-4A97-B3E2-BE7D26D6CA54}" destId="{3FE1ED77-5FB1-4E30-8059-40582A4E9E31}" srcOrd="0" destOrd="0" parTransId="{3867E1E1-327B-41FF-90C4-3B650605521D}" sibTransId="{7552EF61-EB7C-4824-A2CD-592EB840BB36}"/>
    <dgm:cxn modelId="{96F5ADA2-622D-4FAD-9206-67A53FA8D932}" srcId="{40FAA353-F1D1-4D87-B51D-FB7168AC216C}" destId="{CBD9882D-88B9-45A7-9FBC-D89FDBA2BBA7}" srcOrd="2" destOrd="0" parTransId="{CDD7D700-1DAF-4134-9373-41390B243C8F}" sibTransId="{6EFAE302-2865-42C8-B665-22F6085611B4}"/>
    <dgm:cxn modelId="{021F88A4-E505-4344-8E60-1F1BD16038A4}" type="presOf" srcId="{E8B3C044-A009-486E-AA2B-A91BA129ED91}" destId="{0571C4ED-F4A3-48EE-AA5D-EE8590308B90}" srcOrd="0" destOrd="0" presId="urn:microsoft.com/office/officeart/2005/8/layout/hierarchy1"/>
    <dgm:cxn modelId="{9DF433A8-A0A8-42CD-8447-AA34AC35454C}" type="presOf" srcId="{2066713F-6D4E-444F-9145-B733079400E4}" destId="{434005B7-7A08-4EC4-B101-E36638DDEB4C}" srcOrd="0" destOrd="0" presId="urn:microsoft.com/office/officeart/2005/8/layout/hierarchy1"/>
    <dgm:cxn modelId="{307443AF-AFBE-47B8-98AA-5A7363115713}" srcId="{40FAA353-F1D1-4D87-B51D-FB7168AC216C}" destId="{7D1CE964-62E2-4F4B-8A07-548DD8CE7E63}" srcOrd="0" destOrd="0" parTransId="{CBA5B1CA-0096-465F-ABF8-9B632BF43FDC}" sibTransId="{5F03F6D5-3856-4031-B007-E0F163A475BB}"/>
    <dgm:cxn modelId="{6FCEC8B1-271A-4A9C-AEDD-1FECA67F312C}" srcId="{40FAA353-F1D1-4D87-B51D-FB7168AC216C}" destId="{4D6F6383-6502-4763-85BC-191BCD324BA2}" srcOrd="4" destOrd="0" parTransId="{570EC161-5AAD-4FDB-9464-7CF4A6D4E7D2}" sibTransId="{5B52303F-0603-4838-A76D-1B413BF84B1D}"/>
    <dgm:cxn modelId="{CBB68DB5-6BB6-40D1-AF37-238E426F1C7C}" srcId="{40FAA353-F1D1-4D87-B51D-FB7168AC216C}" destId="{AC04A66F-84BE-4BB3-9FA9-B7F814E12D49}" srcOrd="3" destOrd="0" parTransId="{5C1D313B-F2CD-4C75-AC7A-C874CC8E9B61}" sibTransId="{415AC184-90FA-4300-B25A-13599969E366}"/>
    <dgm:cxn modelId="{3535C8B8-55F3-44A6-9077-F836504887E9}" type="presOf" srcId="{7D1CE964-62E2-4F4B-8A07-548DD8CE7E63}" destId="{EA0AC9AD-6A22-418A-A704-9CCB5DE1A2EB}" srcOrd="0" destOrd="0" presId="urn:microsoft.com/office/officeart/2005/8/layout/hierarchy1"/>
    <dgm:cxn modelId="{85822AC0-1F5F-43BA-9CDB-A6BAAB461485}" type="presOf" srcId="{6BCC936D-4D1E-4FCF-BF8C-DDED99768ED5}" destId="{ECF36266-9752-40BC-AE49-8A686297A4E4}" srcOrd="0" destOrd="0" presId="urn:microsoft.com/office/officeart/2005/8/layout/hierarchy1"/>
    <dgm:cxn modelId="{E21D24C7-0471-4631-B809-9F7AEB76579C}" srcId="{40FAA353-F1D1-4D87-B51D-FB7168AC216C}" destId="{6BCC936D-4D1E-4FCF-BF8C-DDED99768ED5}" srcOrd="1" destOrd="0" parTransId="{DEFF64FC-9174-4288-9B1B-4BFEC9FFD280}" sibTransId="{7A244B34-F930-4F40-B95E-5B3D6D28A7F8}"/>
    <dgm:cxn modelId="{6DE587EB-28A2-4333-BCDD-3F8C01A7AC1A}" type="presOf" srcId="{4721009C-88DE-4249-B17E-0CED0F56E90C}" destId="{56F81946-6BBF-4E74-A2AA-9542F203F6E7}" srcOrd="0" destOrd="0" presId="urn:microsoft.com/office/officeart/2005/8/layout/hierarchy1"/>
    <dgm:cxn modelId="{55405CF7-FAE4-4FFE-9F17-620F12379AB4}" type="presOf" srcId="{91ACFF93-0BFE-44B9-BDA2-33499FBAD163}" destId="{D9736E42-8BB5-4A86-A0DA-BFD897C71E12}" srcOrd="0" destOrd="0" presId="urn:microsoft.com/office/officeart/2005/8/layout/hierarchy1"/>
    <dgm:cxn modelId="{183A26BB-8CB6-4CFD-B8D6-10C5D87B4A1A}" type="presParOf" srcId="{2D70C5FA-2BBB-4DFA-9E00-FA7B39BA253E}" destId="{6BCE9D3B-474A-42BF-8244-84E942FDC84B}" srcOrd="0" destOrd="0" presId="urn:microsoft.com/office/officeart/2005/8/layout/hierarchy1"/>
    <dgm:cxn modelId="{0B7E220C-10AC-47BF-BB90-0CC12D50CEA9}" type="presParOf" srcId="{6BCE9D3B-474A-42BF-8244-84E942FDC84B}" destId="{6EB308C4-A3CB-4732-829C-6F3F8E2A70BE}" srcOrd="0" destOrd="0" presId="urn:microsoft.com/office/officeart/2005/8/layout/hierarchy1"/>
    <dgm:cxn modelId="{DAC6292C-1B20-42E6-A1DB-F48273EB6CB1}" type="presParOf" srcId="{6EB308C4-A3CB-4732-829C-6F3F8E2A70BE}" destId="{A826BB49-7A29-4702-9C67-D2AB4DB93E94}" srcOrd="0" destOrd="0" presId="urn:microsoft.com/office/officeart/2005/8/layout/hierarchy1"/>
    <dgm:cxn modelId="{619D1C15-0B33-4D6B-876A-E7343C5A5667}" type="presParOf" srcId="{6EB308C4-A3CB-4732-829C-6F3F8E2A70BE}" destId="{3AA37803-5A06-411A-BF5F-0E9AD723BF29}" srcOrd="1" destOrd="0" presId="urn:microsoft.com/office/officeart/2005/8/layout/hierarchy1"/>
    <dgm:cxn modelId="{5B4100AB-D452-4F68-A562-320B4F594966}" type="presParOf" srcId="{6BCE9D3B-474A-42BF-8244-84E942FDC84B}" destId="{6E5CE9ED-5C04-4894-A2C2-57221022361C}" srcOrd="1" destOrd="0" presId="urn:microsoft.com/office/officeart/2005/8/layout/hierarchy1"/>
    <dgm:cxn modelId="{2B81CF4B-DCF8-4283-B666-EAE1620E5A36}" type="presParOf" srcId="{6E5CE9ED-5C04-4894-A2C2-57221022361C}" destId="{C6D2BFB7-61FA-4DBE-924C-AEE580D54721}" srcOrd="0" destOrd="0" presId="urn:microsoft.com/office/officeart/2005/8/layout/hierarchy1"/>
    <dgm:cxn modelId="{5558AEBA-63A8-488E-A55C-C04428B843F0}" type="presParOf" srcId="{6E5CE9ED-5C04-4894-A2C2-57221022361C}" destId="{B3AC469F-BC7D-4A22-B9BA-D024D253FE84}" srcOrd="1" destOrd="0" presId="urn:microsoft.com/office/officeart/2005/8/layout/hierarchy1"/>
    <dgm:cxn modelId="{B18B09CE-DDFC-4B40-8C12-2D23841B5EFF}" type="presParOf" srcId="{B3AC469F-BC7D-4A22-B9BA-D024D253FE84}" destId="{EA5B16A6-D4D1-47C0-A97F-42C954149F4E}" srcOrd="0" destOrd="0" presId="urn:microsoft.com/office/officeart/2005/8/layout/hierarchy1"/>
    <dgm:cxn modelId="{A8BB68C4-EBE0-41C6-B6FE-164253539D10}" type="presParOf" srcId="{EA5B16A6-D4D1-47C0-A97F-42C954149F4E}" destId="{DD6DBDBC-BC21-41AE-B763-17ECC90B8A23}" srcOrd="0" destOrd="0" presId="urn:microsoft.com/office/officeart/2005/8/layout/hierarchy1"/>
    <dgm:cxn modelId="{92B4A6D5-A52B-44F8-8A8C-5CD6EE6D5A44}" type="presParOf" srcId="{EA5B16A6-D4D1-47C0-A97F-42C954149F4E}" destId="{3C3CA979-A837-48FC-A4A0-A14D7BE1D8EF}" srcOrd="1" destOrd="0" presId="urn:microsoft.com/office/officeart/2005/8/layout/hierarchy1"/>
    <dgm:cxn modelId="{89D62CC0-6F0E-47B0-937A-CC3A93E35427}" type="presParOf" srcId="{B3AC469F-BC7D-4A22-B9BA-D024D253FE84}" destId="{489E3A13-9AF0-46E6-8E30-0C9ECB7637DF}" srcOrd="1" destOrd="0" presId="urn:microsoft.com/office/officeart/2005/8/layout/hierarchy1"/>
    <dgm:cxn modelId="{5065A6D2-4709-4B4D-9389-26085A24220C}" type="presParOf" srcId="{489E3A13-9AF0-46E6-8E30-0C9ECB7637DF}" destId="{BD973EE8-BB37-41EB-A0BE-49289813F87C}" srcOrd="0" destOrd="0" presId="urn:microsoft.com/office/officeart/2005/8/layout/hierarchy1"/>
    <dgm:cxn modelId="{2B9278A3-CE48-4732-A17D-3DF1F6FBCCEA}" type="presParOf" srcId="{489E3A13-9AF0-46E6-8E30-0C9ECB7637DF}" destId="{6B797C38-5DE4-47D4-9463-61F2434A21F0}" srcOrd="1" destOrd="0" presId="urn:microsoft.com/office/officeart/2005/8/layout/hierarchy1"/>
    <dgm:cxn modelId="{7E56540D-571B-44D2-8E30-1B84735D2E31}" type="presParOf" srcId="{6B797C38-5DE4-47D4-9463-61F2434A21F0}" destId="{A57BB21D-DF5B-404E-809C-23C649063C1E}" srcOrd="0" destOrd="0" presId="urn:microsoft.com/office/officeart/2005/8/layout/hierarchy1"/>
    <dgm:cxn modelId="{7EEAA6DB-9B12-4F9B-B3B0-268289AAA1CE}" type="presParOf" srcId="{A57BB21D-DF5B-404E-809C-23C649063C1E}" destId="{E42EF641-8F38-48C3-B213-0FA1CC6D54A4}" srcOrd="0" destOrd="0" presId="urn:microsoft.com/office/officeart/2005/8/layout/hierarchy1"/>
    <dgm:cxn modelId="{050895A5-A2EC-4892-939E-63624AD16DD4}" type="presParOf" srcId="{A57BB21D-DF5B-404E-809C-23C649063C1E}" destId="{EA0AC9AD-6A22-418A-A704-9CCB5DE1A2EB}" srcOrd="1" destOrd="0" presId="urn:microsoft.com/office/officeart/2005/8/layout/hierarchy1"/>
    <dgm:cxn modelId="{D09F904E-33A5-4730-8D55-988BD6120483}" type="presParOf" srcId="{6B797C38-5DE4-47D4-9463-61F2434A21F0}" destId="{1C38B40A-FBFD-45E0-953C-BB20CFAF2EDC}" srcOrd="1" destOrd="0" presId="urn:microsoft.com/office/officeart/2005/8/layout/hierarchy1"/>
    <dgm:cxn modelId="{CC30590E-E27F-4E0F-B1CC-6535869CB44B}" type="presParOf" srcId="{1C38B40A-FBFD-45E0-953C-BB20CFAF2EDC}" destId="{2A70A4C2-CC02-4ECF-B4B6-2478F074E29E}" srcOrd="0" destOrd="0" presId="urn:microsoft.com/office/officeart/2005/8/layout/hierarchy1"/>
    <dgm:cxn modelId="{CD53F451-70F8-4E39-A857-0419E7CAB027}" type="presParOf" srcId="{1C38B40A-FBFD-45E0-953C-BB20CFAF2EDC}" destId="{A624FB2D-6F2C-44CC-AF19-4CC03EAFF338}" srcOrd="1" destOrd="0" presId="urn:microsoft.com/office/officeart/2005/8/layout/hierarchy1"/>
    <dgm:cxn modelId="{0ABDD0FE-D7F1-47FF-9AC6-1A51A9EF6AB2}" type="presParOf" srcId="{A624FB2D-6F2C-44CC-AF19-4CC03EAFF338}" destId="{69EE13BB-7CEB-4C31-876F-C140A5306A3F}" srcOrd="0" destOrd="0" presId="urn:microsoft.com/office/officeart/2005/8/layout/hierarchy1"/>
    <dgm:cxn modelId="{6C941781-3A0A-474C-BA22-C5834CA86553}" type="presParOf" srcId="{69EE13BB-7CEB-4C31-876F-C140A5306A3F}" destId="{94F88239-B020-4A1E-BB4C-739649B2ACEC}" srcOrd="0" destOrd="0" presId="urn:microsoft.com/office/officeart/2005/8/layout/hierarchy1"/>
    <dgm:cxn modelId="{37E12D1E-F412-42B8-9D09-AE670838F49A}" type="presParOf" srcId="{69EE13BB-7CEB-4C31-876F-C140A5306A3F}" destId="{0571C4ED-F4A3-48EE-AA5D-EE8590308B90}" srcOrd="1" destOrd="0" presId="urn:microsoft.com/office/officeart/2005/8/layout/hierarchy1"/>
    <dgm:cxn modelId="{0DB733C4-7D82-4A9D-BC3E-6C7EF8CDCC00}" type="presParOf" srcId="{A624FB2D-6F2C-44CC-AF19-4CC03EAFF338}" destId="{3D54896E-43B5-4520-96DF-2D1A60FB9542}" srcOrd="1" destOrd="0" presId="urn:microsoft.com/office/officeart/2005/8/layout/hierarchy1"/>
    <dgm:cxn modelId="{E02EB682-940D-48CE-A091-C6A0724BB979}" type="presParOf" srcId="{1C38B40A-FBFD-45E0-953C-BB20CFAF2EDC}" destId="{434005B7-7A08-4EC4-B101-E36638DDEB4C}" srcOrd="2" destOrd="0" presId="urn:microsoft.com/office/officeart/2005/8/layout/hierarchy1"/>
    <dgm:cxn modelId="{6E47335D-E648-4239-B4B5-97B54385F4C6}" type="presParOf" srcId="{1C38B40A-FBFD-45E0-953C-BB20CFAF2EDC}" destId="{FFA78FC0-45AE-4C7E-94B8-348296763179}" srcOrd="3" destOrd="0" presId="urn:microsoft.com/office/officeart/2005/8/layout/hierarchy1"/>
    <dgm:cxn modelId="{1D3C32EE-A664-4970-B425-E987007CEBE0}" type="presParOf" srcId="{FFA78FC0-45AE-4C7E-94B8-348296763179}" destId="{4B8F4841-D79E-4391-B9AF-DD4F1E00111C}" srcOrd="0" destOrd="0" presId="urn:microsoft.com/office/officeart/2005/8/layout/hierarchy1"/>
    <dgm:cxn modelId="{BDFF6574-DF95-45CE-AA4D-1FBC345D08E6}" type="presParOf" srcId="{4B8F4841-D79E-4391-B9AF-DD4F1E00111C}" destId="{FB48C7DF-72CC-443E-AA67-AC2FE59ADB61}" srcOrd="0" destOrd="0" presId="urn:microsoft.com/office/officeart/2005/8/layout/hierarchy1"/>
    <dgm:cxn modelId="{EC7DABEA-389F-4580-870A-2E61D598F7AC}" type="presParOf" srcId="{4B8F4841-D79E-4391-B9AF-DD4F1E00111C}" destId="{0020B193-676D-4CB5-B799-D0688E6539A7}" srcOrd="1" destOrd="0" presId="urn:microsoft.com/office/officeart/2005/8/layout/hierarchy1"/>
    <dgm:cxn modelId="{F07BEC42-FC14-4559-8A3B-070C18DD97F5}" type="presParOf" srcId="{FFA78FC0-45AE-4C7E-94B8-348296763179}" destId="{97B72458-6AAC-4495-B2B5-AD23202E2ED2}" srcOrd="1" destOrd="0" presId="urn:microsoft.com/office/officeart/2005/8/layout/hierarchy1"/>
    <dgm:cxn modelId="{94E14B7D-49E5-42F5-B775-5A1874C1CE1B}" type="presParOf" srcId="{1C38B40A-FBFD-45E0-953C-BB20CFAF2EDC}" destId="{56F81946-6BBF-4E74-A2AA-9542F203F6E7}" srcOrd="4" destOrd="0" presId="urn:microsoft.com/office/officeart/2005/8/layout/hierarchy1"/>
    <dgm:cxn modelId="{CEC6076F-0866-47A9-82F8-C8EC877897BF}" type="presParOf" srcId="{1C38B40A-FBFD-45E0-953C-BB20CFAF2EDC}" destId="{0FFC47C3-53A6-44EF-946E-6913FDBF4CD2}" srcOrd="5" destOrd="0" presId="urn:microsoft.com/office/officeart/2005/8/layout/hierarchy1"/>
    <dgm:cxn modelId="{91C1FF19-340E-49C5-BFEC-FB75DC6112B8}" type="presParOf" srcId="{0FFC47C3-53A6-44EF-946E-6913FDBF4CD2}" destId="{007C83E6-93D8-479E-84D1-7CE659EE6ADE}" srcOrd="0" destOrd="0" presId="urn:microsoft.com/office/officeart/2005/8/layout/hierarchy1"/>
    <dgm:cxn modelId="{E89E4545-BCB5-49FC-B9AB-114C9FFB9673}" type="presParOf" srcId="{007C83E6-93D8-479E-84D1-7CE659EE6ADE}" destId="{118E6413-0F12-45EA-882A-BDBB618D0EAC}" srcOrd="0" destOrd="0" presId="urn:microsoft.com/office/officeart/2005/8/layout/hierarchy1"/>
    <dgm:cxn modelId="{E017925D-6007-4E3A-B247-246D858EF731}" type="presParOf" srcId="{007C83E6-93D8-479E-84D1-7CE659EE6ADE}" destId="{D4CBB658-9E54-4DA7-8C20-EAFE76D93F68}" srcOrd="1" destOrd="0" presId="urn:microsoft.com/office/officeart/2005/8/layout/hierarchy1"/>
    <dgm:cxn modelId="{0E00E627-9F36-4A67-AE5D-950D7D4CB5B8}" type="presParOf" srcId="{0FFC47C3-53A6-44EF-946E-6913FDBF4CD2}" destId="{C091DF7E-75CE-474F-BF2E-9FD97DCD84F0}" srcOrd="1" destOrd="0" presId="urn:microsoft.com/office/officeart/2005/8/layout/hierarchy1"/>
    <dgm:cxn modelId="{0C58B89A-F632-43E7-8575-3ACFA166962E}" type="presParOf" srcId="{1C38B40A-FBFD-45E0-953C-BB20CFAF2EDC}" destId="{9AFC3B09-B067-4C4B-BBB0-3449B70C53FC}" srcOrd="6" destOrd="0" presId="urn:microsoft.com/office/officeart/2005/8/layout/hierarchy1"/>
    <dgm:cxn modelId="{A721E606-20AD-4195-8E49-94EA10AC8D6D}" type="presParOf" srcId="{1C38B40A-FBFD-45E0-953C-BB20CFAF2EDC}" destId="{AA4346A6-98A9-4882-AA2E-EABCAAB96FDF}" srcOrd="7" destOrd="0" presId="urn:microsoft.com/office/officeart/2005/8/layout/hierarchy1"/>
    <dgm:cxn modelId="{A60DF9FD-9173-4B3D-BA9B-30185C2751E5}" type="presParOf" srcId="{AA4346A6-98A9-4882-AA2E-EABCAAB96FDF}" destId="{4E7CBE84-7556-419E-9C82-C77F2FE87F3A}" srcOrd="0" destOrd="0" presId="urn:microsoft.com/office/officeart/2005/8/layout/hierarchy1"/>
    <dgm:cxn modelId="{9D1E4725-B1E2-49A0-BADC-8D299189F1AE}" type="presParOf" srcId="{4E7CBE84-7556-419E-9C82-C77F2FE87F3A}" destId="{08967A10-2CAA-4912-8880-9510A2217DCE}" srcOrd="0" destOrd="0" presId="urn:microsoft.com/office/officeart/2005/8/layout/hierarchy1"/>
    <dgm:cxn modelId="{9AAB3197-9F89-4766-83F6-E3DD6DF3DE0D}" type="presParOf" srcId="{4E7CBE84-7556-419E-9C82-C77F2FE87F3A}" destId="{D9736E42-8BB5-4A86-A0DA-BFD897C71E12}" srcOrd="1" destOrd="0" presId="urn:microsoft.com/office/officeart/2005/8/layout/hierarchy1"/>
    <dgm:cxn modelId="{6AF92B61-0081-4C2F-A091-F995DF04FD09}" type="presParOf" srcId="{AA4346A6-98A9-4882-AA2E-EABCAAB96FDF}" destId="{B8F957D7-D759-48CA-9FC2-F51B9D9D279A}" srcOrd="1" destOrd="0" presId="urn:microsoft.com/office/officeart/2005/8/layout/hierarchy1"/>
    <dgm:cxn modelId="{8565B191-FD74-48EA-8B74-DA8D7C5548BE}" type="presParOf" srcId="{489E3A13-9AF0-46E6-8E30-0C9ECB7637DF}" destId="{462706A4-22C9-4037-A228-E5694CBA0D11}" srcOrd="2" destOrd="0" presId="urn:microsoft.com/office/officeart/2005/8/layout/hierarchy1"/>
    <dgm:cxn modelId="{BC10DEDB-D092-495B-B707-E7B4F110627C}" type="presParOf" srcId="{489E3A13-9AF0-46E6-8E30-0C9ECB7637DF}" destId="{936CDD79-251C-40FA-B2EB-2F5067CAF954}" srcOrd="3" destOrd="0" presId="urn:microsoft.com/office/officeart/2005/8/layout/hierarchy1"/>
    <dgm:cxn modelId="{CA91181D-4CE7-4D61-9C80-356AEDCE2558}" type="presParOf" srcId="{936CDD79-251C-40FA-B2EB-2F5067CAF954}" destId="{92CD6058-E40E-40A9-BC8D-592B30665607}" srcOrd="0" destOrd="0" presId="urn:microsoft.com/office/officeart/2005/8/layout/hierarchy1"/>
    <dgm:cxn modelId="{D7418B6E-74DC-4A12-A777-554560F7DEF8}" type="presParOf" srcId="{92CD6058-E40E-40A9-BC8D-592B30665607}" destId="{FDC44921-17C3-4099-B7AB-55D559607BC6}" srcOrd="0" destOrd="0" presId="urn:microsoft.com/office/officeart/2005/8/layout/hierarchy1"/>
    <dgm:cxn modelId="{5CDF9EF9-4F5D-4106-997C-778857950ECB}" type="presParOf" srcId="{92CD6058-E40E-40A9-BC8D-592B30665607}" destId="{ECF36266-9752-40BC-AE49-8A686297A4E4}" srcOrd="1" destOrd="0" presId="urn:microsoft.com/office/officeart/2005/8/layout/hierarchy1"/>
    <dgm:cxn modelId="{8BD2588C-85A9-4BBB-9AD2-4449E9F0FF6D}" type="presParOf" srcId="{936CDD79-251C-40FA-B2EB-2F5067CAF954}" destId="{8DA7E456-88E9-4883-BA02-078C626A8E60}" srcOrd="1" destOrd="0" presId="urn:microsoft.com/office/officeart/2005/8/layout/hierarchy1"/>
    <dgm:cxn modelId="{96B85C60-9418-4CF6-AFFA-86406A1A7ED9}" type="presParOf" srcId="{489E3A13-9AF0-46E6-8E30-0C9ECB7637DF}" destId="{A72A1329-2BA3-469E-B87B-0E6E4CDED8A4}" srcOrd="4" destOrd="0" presId="urn:microsoft.com/office/officeart/2005/8/layout/hierarchy1"/>
    <dgm:cxn modelId="{4B3A6039-8622-4B13-8C1C-EA974A36D189}" type="presParOf" srcId="{489E3A13-9AF0-46E6-8E30-0C9ECB7637DF}" destId="{8AC29074-36CA-4A20-8E9F-2C5F388952E5}" srcOrd="5" destOrd="0" presId="urn:microsoft.com/office/officeart/2005/8/layout/hierarchy1"/>
    <dgm:cxn modelId="{CA680997-6961-4D10-BF29-BE931C022C97}" type="presParOf" srcId="{8AC29074-36CA-4A20-8E9F-2C5F388952E5}" destId="{C226AA69-88E8-436B-AE21-2763FF5FD1A1}" srcOrd="0" destOrd="0" presId="urn:microsoft.com/office/officeart/2005/8/layout/hierarchy1"/>
    <dgm:cxn modelId="{0F1E56B0-F51A-4889-B823-64014E4764C2}" type="presParOf" srcId="{C226AA69-88E8-436B-AE21-2763FF5FD1A1}" destId="{667554CA-9A5A-4E37-8BB3-FC1E3260F785}" srcOrd="0" destOrd="0" presId="urn:microsoft.com/office/officeart/2005/8/layout/hierarchy1"/>
    <dgm:cxn modelId="{32C518D4-1EF3-4EED-876E-B15253A69DE7}" type="presParOf" srcId="{C226AA69-88E8-436B-AE21-2763FF5FD1A1}" destId="{99DC83F2-9057-46F4-B76B-4A7CF373B5CC}" srcOrd="1" destOrd="0" presId="urn:microsoft.com/office/officeart/2005/8/layout/hierarchy1"/>
    <dgm:cxn modelId="{359CC1AE-3D05-4C48-B88A-FDED32648B2F}" type="presParOf" srcId="{8AC29074-36CA-4A20-8E9F-2C5F388952E5}" destId="{D7009DB7-015C-4C96-A6C5-8361AC299352}" srcOrd="1" destOrd="0" presId="urn:microsoft.com/office/officeart/2005/8/layout/hierarchy1"/>
    <dgm:cxn modelId="{B051FE73-7886-4D3E-9F09-10CF8F7C903D}" type="presParOf" srcId="{489E3A13-9AF0-46E6-8E30-0C9ECB7637DF}" destId="{5B5F2F70-917F-4265-B291-8D7622260BEF}" srcOrd="6" destOrd="0" presId="urn:microsoft.com/office/officeart/2005/8/layout/hierarchy1"/>
    <dgm:cxn modelId="{475796FE-025E-486D-9987-A071D9CEC72C}" type="presParOf" srcId="{489E3A13-9AF0-46E6-8E30-0C9ECB7637DF}" destId="{3034A74A-D101-499B-88E1-67E8EF61D0E4}" srcOrd="7" destOrd="0" presId="urn:microsoft.com/office/officeart/2005/8/layout/hierarchy1"/>
    <dgm:cxn modelId="{633A9648-1F47-4B93-A6DB-E3DDF559AAD3}" type="presParOf" srcId="{3034A74A-D101-499B-88E1-67E8EF61D0E4}" destId="{9B294E5D-A08F-4728-90DB-60C867BE8CDE}" srcOrd="0" destOrd="0" presId="urn:microsoft.com/office/officeart/2005/8/layout/hierarchy1"/>
    <dgm:cxn modelId="{32975EB0-902E-4D70-8D8E-39B5EFF47801}" type="presParOf" srcId="{9B294E5D-A08F-4728-90DB-60C867BE8CDE}" destId="{6B69825E-0CB1-47DE-90F3-0697B402DEDC}" srcOrd="0" destOrd="0" presId="urn:microsoft.com/office/officeart/2005/8/layout/hierarchy1"/>
    <dgm:cxn modelId="{4596BCDA-1632-4849-BCC3-CABE4C75584E}" type="presParOf" srcId="{9B294E5D-A08F-4728-90DB-60C867BE8CDE}" destId="{30FB4A4C-BE76-4218-8847-5DF5475EF147}" srcOrd="1" destOrd="0" presId="urn:microsoft.com/office/officeart/2005/8/layout/hierarchy1"/>
    <dgm:cxn modelId="{55D077D0-6110-42E0-A217-C4493A0A6397}" type="presParOf" srcId="{3034A74A-D101-499B-88E1-67E8EF61D0E4}" destId="{5B7E924E-5F91-419A-893C-9092F32975C9}" srcOrd="1" destOrd="0" presId="urn:microsoft.com/office/officeart/2005/8/layout/hierarchy1"/>
    <dgm:cxn modelId="{D986D473-FCF8-424E-9981-F30A66CCF1E4}" type="presParOf" srcId="{489E3A13-9AF0-46E6-8E30-0C9ECB7637DF}" destId="{5B2C76E1-6FA6-4678-8445-1121E91ED4FF}" srcOrd="8" destOrd="0" presId="urn:microsoft.com/office/officeart/2005/8/layout/hierarchy1"/>
    <dgm:cxn modelId="{EC7CF7E8-AD4C-48CE-B5AF-107DB9411840}" type="presParOf" srcId="{489E3A13-9AF0-46E6-8E30-0C9ECB7637DF}" destId="{655E356F-9254-48E2-BBFC-3411BF203A9E}" srcOrd="9" destOrd="0" presId="urn:microsoft.com/office/officeart/2005/8/layout/hierarchy1"/>
    <dgm:cxn modelId="{F221AAA5-EEFA-4FC0-B825-E8B9FBC85B3B}" type="presParOf" srcId="{655E356F-9254-48E2-BBFC-3411BF203A9E}" destId="{6EE59416-EC5B-47E6-AF74-89239A71A74A}" srcOrd="0" destOrd="0" presId="urn:microsoft.com/office/officeart/2005/8/layout/hierarchy1"/>
    <dgm:cxn modelId="{5952A4EC-100F-44C4-9E20-E9DC3C7340C2}" type="presParOf" srcId="{6EE59416-EC5B-47E6-AF74-89239A71A74A}" destId="{1D909CE9-344C-4599-8AAD-AEE4400F3C70}" srcOrd="0" destOrd="0" presId="urn:microsoft.com/office/officeart/2005/8/layout/hierarchy1"/>
    <dgm:cxn modelId="{6E333205-D208-4BCA-89F8-B8FD01DF5C2F}" type="presParOf" srcId="{6EE59416-EC5B-47E6-AF74-89239A71A74A}" destId="{DCA2FF35-5A8F-4CB1-BD04-0E696D1B4267}" srcOrd="1" destOrd="0" presId="urn:microsoft.com/office/officeart/2005/8/layout/hierarchy1"/>
    <dgm:cxn modelId="{1C24CF8B-546A-4C52-ADC3-63BA91FE16BD}" type="presParOf" srcId="{655E356F-9254-48E2-BBFC-3411BF203A9E}" destId="{FFA4AE26-9C24-4BB8-B3E4-DB0F6BD3776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B06AB6-9B53-4872-9003-3F8C2FA2A1EB}"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GB"/>
        </a:p>
      </dgm:t>
    </dgm:pt>
    <dgm:pt modelId="{809BADA1-CB08-4FE1-9A2B-823CB0EEC6BE}">
      <dgm:prSet phldrT="[Tekst]"/>
      <dgm:spPr/>
      <dgm:t>
        <a:bodyPr/>
        <a:lstStyle/>
        <a:p>
          <a:pPr>
            <a:lnSpc>
              <a:spcPct val="100000"/>
            </a:lnSpc>
            <a:defRPr b="1"/>
          </a:pPr>
          <a:r>
            <a:rPr lang="pl-PL"/>
            <a:t>Kadra</a:t>
          </a:r>
          <a:endParaRPr lang="en-GB"/>
        </a:p>
      </dgm:t>
    </dgm:pt>
    <dgm:pt modelId="{0AB023FD-09EA-492E-9203-C7C07F7EB922}" type="parTrans" cxnId="{32DF99EB-73E0-449E-A890-3D7E56D92BE7}">
      <dgm:prSet/>
      <dgm:spPr/>
      <dgm:t>
        <a:bodyPr/>
        <a:lstStyle/>
        <a:p>
          <a:endParaRPr lang="en-GB"/>
        </a:p>
      </dgm:t>
    </dgm:pt>
    <dgm:pt modelId="{F6FB84EE-1987-4F48-9B9E-5426D8745DCD}" type="sibTrans" cxnId="{32DF99EB-73E0-449E-A890-3D7E56D92BE7}">
      <dgm:prSet/>
      <dgm:spPr/>
      <dgm:t>
        <a:bodyPr/>
        <a:lstStyle/>
        <a:p>
          <a:endParaRPr lang="en-GB"/>
        </a:p>
      </dgm:t>
    </dgm:pt>
    <dgm:pt modelId="{1565C41F-019E-416E-A675-E582155D4F60}">
      <dgm:prSet phldrT="[Tekst]"/>
      <dgm:spPr/>
      <dgm:t>
        <a:bodyPr/>
        <a:lstStyle/>
        <a:p>
          <a:pPr>
            <a:lnSpc>
              <a:spcPct val="100000"/>
            </a:lnSpc>
          </a:pPr>
          <a:r>
            <a:rPr lang="pl-PL" b="1" u="sng" dirty="0"/>
            <a:t>Wolontariusze</a:t>
          </a:r>
          <a:endParaRPr lang="en-GB" b="1" u="sng" dirty="0"/>
        </a:p>
      </dgm:t>
    </dgm:pt>
    <dgm:pt modelId="{E9810496-CFBF-4CC0-9751-2CF85354370D}" type="parTrans" cxnId="{3EEF0E25-9390-42D4-A85D-D4D881DBCBA9}">
      <dgm:prSet/>
      <dgm:spPr/>
      <dgm:t>
        <a:bodyPr/>
        <a:lstStyle/>
        <a:p>
          <a:endParaRPr lang="en-GB"/>
        </a:p>
      </dgm:t>
    </dgm:pt>
    <dgm:pt modelId="{5E57A53C-36B8-49C7-A872-1603644B7BD0}" type="sibTrans" cxnId="{3EEF0E25-9390-42D4-A85D-D4D881DBCBA9}">
      <dgm:prSet/>
      <dgm:spPr/>
      <dgm:t>
        <a:bodyPr/>
        <a:lstStyle/>
        <a:p>
          <a:endParaRPr lang="en-GB"/>
        </a:p>
      </dgm:t>
    </dgm:pt>
    <dgm:pt modelId="{B8593BAA-D1FD-4B78-9896-4E3FCD927AF3}">
      <dgm:prSet phldrT="[Tekst]"/>
      <dgm:spPr/>
      <dgm:t>
        <a:bodyPr/>
        <a:lstStyle/>
        <a:p>
          <a:pPr>
            <a:lnSpc>
              <a:spcPct val="100000"/>
            </a:lnSpc>
          </a:pPr>
          <a:r>
            <a:rPr lang="pl-PL" dirty="0"/>
            <a:t>Instruktorzy od stopnia przewodnika mają uprawnienia wychowawcy</a:t>
          </a:r>
          <a:endParaRPr lang="en-GB" dirty="0"/>
        </a:p>
      </dgm:t>
    </dgm:pt>
    <dgm:pt modelId="{C8C65B24-0F6A-4B09-9DB4-6687CF5A1CFD}" type="parTrans" cxnId="{2910258E-8876-46DA-8F28-3887652AD1E8}">
      <dgm:prSet/>
      <dgm:spPr/>
      <dgm:t>
        <a:bodyPr/>
        <a:lstStyle/>
        <a:p>
          <a:endParaRPr lang="en-GB"/>
        </a:p>
      </dgm:t>
    </dgm:pt>
    <dgm:pt modelId="{B1D47BB7-2A76-4D21-893A-B46D0960F5F7}" type="sibTrans" cxnId="{2910258E-8876-46DA-8F28-3887652AD1E8}">
      <dgm:prSet/>
      <dgm:spPr/>
      <dgm:t>
        <a:bodyPr/>
        <a:lstStyle/>
        <a:p>
          <a:endParaRPr lang="en-GB"/>
        </a:p>
      </dgm:t>
    </dgm:pt>
    <dgm:pt modelId="{05E28DE6-851D-4751-84DC-AD66CC71D11D}">
      <dgm:prSet phldrT="[Tekst]"/>
      <dgm:spPr/>
      <dgm:t>
        <a:bodyPr/>
        <a:lstStyle/>
        <a:p>
          <a:pPr>
            <a:lnSpc>
              <a:spcPct val="100000"/>
            </a:lnSpc>
            <a:defRPr b="1"/>
          </a:pPr>
          <a:r>
            <a:rPr lang="pl-PL"/>
            <a:t>Metoda</a:t>
          </a:r>
          <a:endParaRPr lang="en-GB"/>
        </a:p>
      </dgm:t>
    </dgm:pt>
    <dgm:pt modelId="{3D3E349A-9843-46E5-8FD2-56171B4B8006}" type="parTrans" cxnId="{495D171E-63BC-4A82-BAB8-B3A09E130FF3}">
      <dgm:prSet/>
      <dgm:spPr/>
      <dgm:t>
        <a:bodyPr/>
        <a:lstStyle/>
        <a:p>
          <a:endParaRPr lang="en-GB"/>
        </a:p>
      </dgm:t>
    </dgm:pt>
    <dgm:pt modelId="{7263DB9D-9524-4D32-9F58-52256ADEA97D}" type="sibTrans" cxnId="{495D171E-63BC-4A82-BAB8-B3A09E130FF3}">
      <dgm:prSet/>
      <dgm:spPr/>
      <dgm:t>
        <a:bodyPr/>
        <a:lstStyle/>
        <a:p>
          <a:endParaRPr lang="en-GB"/>
        </a:p>
      </dgm:t>
    </dgm:pt>
    <dgm:pt modelId="{127A3A71-3D3E-496C-AB5B-04BF3F8FFEB1}">
      <dgm:prSet phldrT="[Tekst]"/>
      <dgm:spPr/>
      <dgm:t>
        <a:bodyPr/>
        <a:lstStyle/>
        <a:p>
          <a:pPr>
            <a:lnSpc>
              <a:spcPct val="100000"/>
            </a:lnSpc>
            <a:defRPr b="1"/>
          </a:pPr>
          <a:r>
            <a:rPr lang="pl-PL"/>
            <a:t>Instrumenty metodyczne</a:t>
          </a:r>
          <a:endParaRPr lang="en-GB"/>
        </a:p>
      </dgm:t>
    </dgm:pt>
    <dgm:pt modelId="{C832A8DD-619C-4C5E-842E-666E690EA173}" type="parTrans" cxnId="{AECD3C48-BADC-47F9-82C7-341B7BE004A7}">
      <dgm:prSet/>
      <dgm:spPr/>
      <dgm:t>
        <a:bodyPr/>
        <a:lstStyle/>
        <a:p>
          <a:endParaRPr lang="en-GB"/>
        </a:p>
      </dgm:t>
    </dgm:pt>
    <dgm:pt modelId="{C202008F-7DDE-4F45-9C12-A4807C2CC6D7}" type="sibTrans" cxnId="{AECD3C48-BADC-47F9-82C7-341B7BE004A7}">
      <dgm:prSet/>
      <dgm:spPr/>
      <dgm:t>
        <a:bodyPr/>
        <a:lstStyle/>
        <a:p>
          <a:endParaRPr lang="en-GB"/>
        </a:p>
      </dgm:t>
    </dgm:pt>
    <dgm:pt modelId="{BB8EAE03-CC50-4E58-A8BD-037223732B88}">
      <dgm:prSet phldrT="[Tekst]"/>
      <dgm:spPr/>
      <dgm:t>
        <a:bodyPr/>
        <a:lstStyle/>
        <a:p>
          <a:pPr>
            <a:lnSpc>
              <a:spcPct val="100000"/>
            </a:lnSpc>
          </a:pPr>
          <a:r>
            <a:rPr lang="pl-PL" dirty="0"/>
            <a:t>Prawo Zucha</a:t>
          </a:r>
          <a:endParaRPr lang="en-GB" dirty="0"/>
        </a:p>
      </dgm:t>
    </dgm:pt>
    <dgm:pt modelId="{222D2E00-9379-4757-878A-946DFB9E9882}" type="parTrans" cxnId="{55F32707-8508-4FC1-BBCA-04AD2EC8110D}">
      <dgm:prSet/>
      <dgm:spPr/>
      <dgm:t>
        <a:bodyPr/>
        <a:lstStyle/>
        <a:p>
          <a:endParaRPr lang="en-GB"/>
        </a:p>
      </dgm:t>
    </dgm:pt>
    <dgm:pt modelId="{C4BF1610-0A45-43AF-8D04-6F3944C58367}" type="sibTrans" cxnId="{55F32707-8508-4FC1-BBCA-04AD2EC8110D}">
      <dgm:prSet/>
      <dgm:spPr/>
      <dgm:t>
        <a:bodyPr/>
        <a:lstStyle/>
        <a:p>
          <a:endParaRPr lang="en-GB"/>
        </a:p>
      </dgm:t>
    </dgm:pt>
    <dgm:pt modelId="{164A9F14-5B5D-4984-ABA4-3CB93E326950}">
      <dgm:prSet phldrT="[Tekst]"/>
      <dgm:spPr/>
      <dgm:t>
        <a:bodyPr/>
        <a:lstStyle/>
        <a:p>
          <a:pPr>
            <a:lnSpc>
              <a:spcPct val="100000"/>
            </a:lnSpc>
          </a:pPr>
          <a:r>
            <a:rPr lang="pl-PL" dirty="0"/>
            <a:t>Znaczek Zucha i Obietnica Zucha</a:t>
          </a:r>
          <a:endParaRPr lang="en-GB" dirty="0"/>
        </a:p>
      </dgm:t>
    </dgm:pt>
    <dgm:pt modelId="{001FB4D4-36F7-4C17-A7C1-4CC1E1BF6CE3}" type="parTrans" cxnId="{DE114CF5-605E-4821-848C-3B0075191548}">
      <dgm:prSet/>
      <dgm:spPr/>
      <dgm:t>
        <a:bodyPr/>
        <a:lstStyle/>
        <a:p>
          <a:endParaRPr lang="en-GB"/>
        </a:p>
      </dgm:t>
    </dgm:pt>
    <dgm:pt modelId="{FC974C78-1C58-4029-BCC3-10141055BB66}" type="sibTrans" cxnId="{DE114CF5-605E-4821-848C-3B0075191548}">
      <dgm:prSet/>
      <dgm:spPr/>
      <dgm:t>
        <a:bodyPr/>
        <a:lstStyle/>
        <a:p>
          <a:endParaRPr lang="en-GB"/>
        </a:p>
      </dgm:t>
    </dgm:pt>
    <dgm:pt modelId="{10BE1BF4-66A5-438B-A10B-4F741F9EBADA}">
      <dgm:prSet/>
      <dgm:spPr/>
      <dgm:t>
        <a:bodyPr/>
        <a:lstStyle/>
        <a:p>
          <a:pPr>
            <a:lnSpc>
              <a:spcPct val="100000"/>
            </a:lnSpc>
          </a:pPr>
          <a:r>
            <a:rPr lang="en-GB" dirty="0" err="1"/>
            <a:t>pozytywnoś</a:t>
          </a:r>
          <a:r>
            <a:rPr lang="pl-PL" dirty="0"/>
            <a:t>ć</a:t>
          </a:r>
          <a:r>
            <a:rPr lang="en-GB" dirty="0"/>
            <a:t>,</a:t>
          </a:r>
          <a:r>
            <a:rPr lang="pl-PL" dirty="0"/>
            <a:t> </a:t>
          </a:r>
          <a:r>
            <a:rPr lang="en-GB" dirty="0" err="1"/>
            <a:t>indywidualnoś</a:t>
          </a:r>
          <a:r>
            <a:rPr lang="pl-PL" dirty="0"/>
            <a:t>ć</a:t>
          </a:r>
          <a:r>
            <a:rPr lang="en-GB" dirty="0"/>
            <a:t>,</a:t>
          </a:r>
          <a:r>
            <a:rPr lang="pl-PL" dirty="0"/>
            <a:t> </a:t>
          </a:r>
          <a:r>
            <a:rPr lang="en-GB" dirty="0" err="1"/>
            <a:t>wzajemnoś</a:t>
          </a:r>
          <a:r>
            <a:rPr lang="pl-PL" dirty="0"/>
            <a:t>ć</a:t>
          </a:r>
          <a:r>
            <a:rPr lang="en-GB" dirty="0"/>
            <a:t> </a:t>
          </a:r>
          <a:r>
            <a:rPr lang="en-GB" dirty="0" err="1"/>
            <a:t>oddziaływań</a:t>
          </a:r>
          <a:r>
            <a:rPr lang="en-GB" dirty="0"/>
            <a:t>,</a:t>
          </a:r>
          <a:r>
            <a:rPr lang="pl-PL" dirty="0"/>
            <a:t> </a:t>
          </a:r>
          <a:r>
            <a:rPr lang="en-GB" dirty="0" err="1"/>
            <a:t>dobrowolnoś</a:t>
          </a:r>
          <a:r>
            <a:rPr lang="pl-PL" dirty="0"/>
            <a:t>ć</a:t>
          </a:r>
          <a:r>
            <a:rPr lang="en-GB" dirty="0"/>
            <a:t> </a:t>
          </a:r>
          <a:r>
            <a:rPr lang="en-GB" dirty="0" err="1"/>
            <a:t>i</a:t>
          </a:r>
          <a:r>
            <a:rPr lang="en-GB" dirty="0"/>
            <a:t> </a:t>
          </a:r>
          <a:r>
            <a:rPr lang="en-GB" dirty="0" err="1"/>
            <a:t>świadomoś</a:t>
          </a:r>
          <a:r>
            <a:rPr lang="pl-PL" dirty="0"/>
            <a:t>ć </a:t>
          </a:r>
          <a:r>
            <a:rPr lang="en-GB" dirty="0" err="1"/>
            <a:t>celów</a:t>
          </a:r>
          <a:r>
            <a:rPr lang="en-GB" dirty="0"/>
            <a:t>,</a:t>
          </a:r>
          <a:r>
            <a:rPr lang="pl-PL" dirty="0"/>
            <a:t> </a:t>
          </a:r>
          <a:r>
            <a:rPr lang="en-GB" dirty="0" err="1"/>
            <a:t>pośrednioś</a:t>
          </a:r>
          <a:r>
            <a:rPr lang="pl-PL" dirty="0"/>
            <a:t>ć</a:t>
          </a:r>
          <a:r>
            <a:rPr lang="en-GB" dirty="0"/>
            <a:t>,</a:t>
          </a:r>
          <a:r>
            <a:rPr lang="pl-PL" dirty="0"/>
            <a:t> </a:t>
          </a:r>
          <a:r>
            <a:rPr lang="en-GB" dirty="0" err="1"/>
            <a:t>naturalnoś</a:t>
          </a:r>
          <a:r>
            <a:rPr lang="pl-PL" dirty="0"/>
            <a:t>ć</a:t>
          </a:r>
          <a:endParaRPr lang="en-GB" dirty="0"/>
        </a:p>
      </dgm:t>
    </dgm:pt>
    <dgm:pt modelId="{7CF2CAC0-E860-4454-AFC9-CF85F33B8AAA}" type="parTrans" cxnId="{825DC482-FD85-4F1D-99C4-1324B08175CA}">
      <dgm:prSet/>
      <dgm:spPr/>
      <dgm:t>
        <a:bodyPr/>
        <a:lstStyle/>
        <a:p>
          <a:endParaRPr lang="en-GB"/>
        </a:p>
      </dgm:t>
    </dgm:pt>
    <dgm:pt modelId="{61A888D9-B2EB-4DFA-B23F-0A2FE652CEE5}" type="sibTrans" cxnId="{825DC482-FD85-4F1D-99C4-1324B08175CA}">
      <dgm:prSet/>
      <dgm:spPr/>
      <dgm:t>
        <a:bodyPr/>
        <a:lstStyle/>
        <a:p>
          <a:endParaRPr lang="en-GB"/>
        </a:p>
      </dgm:t>
    </dgm:pt>
    <dgm:pt modelId="{90BB099E-BBE3-4C78-B923-F018B7EADDEE}">
      <dgm:prSet phldrT="[Tekst]"/>
      <dgm:spPr/>
      <dgm:t>
        <a:bodyPr/>
        <a:lstStyle/>
        <a:p>
          <a:pPr>
            <a:lnSpc>
              <a:spcPct val="100000"/>
            </a:lnSpc>
          </a:pPr>
          <a:r>
            <a:rPr lang="pl-PL" dirty="0"/>
            <a:t>Sprawności indywidualne </a:t>
          </a:r>
          <a:endParaRPr lang="en-GB" dirty="0"/>
        </a:p>
      </dgm:t>
    </dgm:pt>
    <dgm:pt modelId="{748AA077-40A4-4B89-AEE6-7F609DE70DB6}" type="parTrans" cxnId="{86F9B07F-3B54-4884-8EDB-218605CB61D3}">
      <dgm:prSet/>
      <dgm:spPr/>
      <dgm:t>
        <a:bodyPr/>
        <a:lstStyle/>
        <a:p>
          <a:endParaRPr lang="en-GB"/>
        </a:p>
      </dgm:t>
    </dgm:pt>
    <dgm:pt modelId="{1949215E-8621-4872-984F-CAA3C61706EE}" type="sibTrans" cxnId="{86F9B07F-3B54-4884-8EDB-218605CB61D3}">
      <dgm:prSet/>
      <dgm:spPr/>
      <dgm:t>
        <a:bodyPr/>
        <a:lstStyle/>
        <a:p>
          <a:endParaRPr lang="en-GB"/>
        </a:p>
      </dgm:t>
    </dgm:pt>
    <dgm:pt modelId="{4A25D1A7-4024-478B-A3FA-1A3DB90ACD8B}">
      <dgm:prSet phldrT="[Tekst]"/>
      <dgm:spPr/>
      <dgm:t>
        <a:bodyPr/>
        <a:lstStyle/>
        <a:p>
          <a:pPr>
            <a:lnSpc>
              <a:spcPct val="100000"/>
            </a:lnSpc>
          </a:pPr>
          <a:r>
            <a:rPr lang="pl-PL" dirty="0"/>
            <a:t>Tropy</a:t>
          </a:r>
          <a:endParaRPr lang="en-GB" dirty="0"/>
        </a:p>
      </dgm:t>
    </dgm:pt>
    <dgm:pt modelId="{DC40BEEE-FD02-4E2A-B3C3-1434D9980B57}" type="parTrans" cxnId="{383560FB-5215-4177-A9AD-571E4A275B2E}">
      <dgm:prSet/>
      <dgm:spPr/>
      <dgm:t>
        <a:bodyPr/>
        <a:lstStyle/>
        <a:p>
          <a:endParaRPr lang="en-GB"/>
        </a:p>
      </dgm:t>
    </dgm:pt>
    <dgm:pt modelId="{CD149528-A339-47F7-86A6-449A88E74C11}" type="sibTrans" cxnId="{383560FB-5215-4177-A9AD-571E4A275B2E}">
      <dgm:prSet/>
      <dgm:spPr/>
      <dgm:t>
        <a:bodyPr/>
        <a:lstStyle/>
        <a:p>
          <a:endParaRPr lang="en-GB"/>
        </a:p>
      </dgm:t>
    </dgm:pt>
    <dgm:pt modelId="{80C2AE60-8C3F-4C6A-8307-E4E6B1A60CB3}">
      <dgm:prSet phldrT="[Tekst]"/>
      <dgm:spPr/>
      <dgm:t>
        <a:bodyPr/>
        <a:lstStyle/>
        <a:p>
          <a:pPr>
            <a:lnSpc>
              <a:spcPct val="100000"/>
            </a:lnSpc>
            <a:defRPr b="1"/>
          </a:pPr>
          <a:r>
            <a:rPr lang="pl-PL"/>
            <a:t>Formy działania:</a:t>
          </a:r>
          <a:endParaRPr lang="en-GB"/>
        </a:p>
      </dgm:t>
    </dgm:pt>
    <dgm:pt modelId="{B72DC941-AB68-4C2E-86DD-452D8A42E6DA}" type="parTrans" cxnId="{048F1D87-3BDA-4773-84B0-E9B1763CF941}">
      <dgm:prSet/>
      <dgm:spPr/>
      <dgm:t>
        <a:bodyPr/>
        <a:lstStyle/>
        <a:p>
          <a:endParaRPr lang="en-GB"/>
        </a:p>
      </dgm:t>
    </dgm:pt>
    <dgm:pt modelId="{CB131E1E-975D-43CC-8D5E-281E8625306E}" type="sibTrans" cxnId="{048F1D87-3BDA-4773-84B0-E9B1763CF941}">
      <dgm:prSet/>
      <dgm:spPr/>
      <dgm:t>
        <a:bodyPr/>
        <a:lstStyle/>
        <a:p>
          <a:endParaRPr lang="en-GB"/>
        </a:p>
      </dgm:t>
    </dgm:pt>
    <dgm:pt modelId="{954F1CEC-FB73-4453-AA13-B87492ED7869}">
      <dgm:prSet phldrT="[Tekst]"/>
      <dgm:spPr/>
      <dgm:t>
        <a:bodyPr/>
        <a:lstStyle/>
        <a:p>
          <a:pPr>
            <a:lnSpc>
              <a:spcPct val="100000"/>
            </a:lnSpc>
          </a:pPr>
          <a:r>
            <a:rPr lang="pl-PL" dirty="0"/>
            <a:t>Zbiórki, biwaki</a:t>
          </a:r>
          <a:endParaRPr lang="en-GB" dirty="0"/>
        </a:p>
      </dgm:t>
    </dgm:pt>
    <dgm:pt modelId="{A6A30FD1-597F-41B0-BABD-C65F15CD3987}" type="parTrans" cxnId="{57B2EDCC-2E92-4B24-A457-D31BA0A70317}">
      <dgm:prSet/>
      <dgm:spPr/>
      <dgm:t>
        <a:bodyPr/>
        <a:lstStyle/>
        <a:p>
          <a:endParaRPr lang="en-GB"/>
        </a:p>
      </dgm:t>
    </dgm:pt>
    <dgm:pt modelId="{9B46A795-801E-4997-9C45-1934F1B56AA4}" type="sibTrans" cxnId="{57B2EDCC-2E92-4B24-A457-D31BA0A70317}">
      <dgm:prSet/>
      <dgm:spPr/>
      <dgm:t>
        <a:bodyPr/>
        <a:lstStyle/>
        <a:p>
          <a:endParaRPr lang="en-GB"/>
        </a:p>
      </dgm:t>
    </dgm:pt>
    <dgm:pt modelId="{3E5BB352-D419-4F70-8FBD-44313A4548B7}">
      <dgm:prSet phldrT="[Tekst]"/>
      <dgm:spPr/>
      <dgm:t>
        <a:bodyPr/>
        <a:lstStyle/>
        <a:p>
          <a:pPr>
            <a:lnSpc>
              <a:spcPct val="100000"/>
            </a:lnSpc>
          </a:pPr>
          <a:r>
            <a:rPr lang="pl-PL" dirty="0"/>
            <a:t>Rajdy, </a:t>
          </a:r>
          <a:r>
            <a:rPr lang="pl-PL" dirty="0" err="1"/>
            <a:t>Złaze</a:t>
          </a:r>
          <a:r>
            <a:rPr lang="pl-PL" dirty="0"/>
            <a:t> Hufca, Festiwale itp. </a:t>
          </a:r>
          <a:endParaRPr lang="en-GB" dirty="0"/>
        </a:p>
      </dgm:t>
    </dgm:pt>
    <dgm:pt modelId="{0E374EBA-203A-4F91-9BD9-7D964F0DF372}" type="parTrans" cxnId="{3D6A6711-C7F0-4DEA-853B-059F6ADC3B8F}">
      <dgm:prSet/>
      <dgm:spPr/>
      <dgm:t>
        <a:bodyPr/>
        <a:lstStyle/>
        <a:p>
          <a:endParaRPr lang="en-GB"/>
        </a:p>
      </dgm:t>
    </dgm:pt>
    <dgm:pt modelId="{4BA6F7B5-E748-4FB8-97CF-8E16403F825B}" type="sibTrans" cxnId="{3D6A6711-C7F0-4DEA-853B-059F6ADC3B8F}">
      <dgm:prSet/>
      <dgm:spPr/>
      <dgm:t>
        <a:bodyPr/>
        <a:lstStyle/>
        <a:p>
          <a:endParaRPr lang="en-GB"/>
        </a:p>
      </dgm:t>
    </dgm:pt>
    <dgm:pt modelId="{48363C8E-9C41-4204-B1C4-EC39750661F8}">
      <dgm:prSet phldrT="[Tekst]"/>
      <dgm:spPr/>
      <dgm:t>
        <a:bodyPr/>
        <a:lstStyle/>
        <a:p>
          <a:pPr>
            <a:lnSpc>
              <a:spcPct val="100000"/>
            </a:lnSpc>
          </a:pPr>
          <a:r>
            <a:rPr lang="pl-PL" dirty="0"/>
            <a:t>Obóz Letni</a:t>
          </a:r>
          <a:endParaRPr lang="en-GB" dirty="0"/>
        </a:p>
      </dgm:t>
    </dgm:pt>
    <dgm:pt modelId="{9699884B-D999-4E55-954C-E2250398C42B}" type="parTrans" cxnId="{A5C1632A-C5EA-4BB5-A622-8D2489C8E751}">
      <dgm:prSet/>
      <dgm:spPr/>
      <dgm:t>
        <a:bodyPr/>
        <a:lstStyle/>
        <a:p>
          <a:endParaRPr lang="en-GB"/>
        </a:p>
      </dgm:t>
    </dgm:pt>
    <dgm:pt modelId="{7B97FF98-C963-4D53-A507-27CC0A532075}" type="sibTrans" cxnId="{A5C1632A-C5EA-4BB5-A622-8D2489C8E751}">
      <dgm:prSet/>
      <dgm:spPr/>
      <dgm:t>
        <a:bodyPr/>
        <a:lstStyle/>
        <a:p>
          <a:endParaRPr lang="en-GB"/>
        </a:p>
      </dgm:t>
    </dgm:pt>
    <dgm:pt modelId="{6F182A7E-6BEB-44F4-9234-864025F630BC}" type="pres">
      <dgm:prSet presAssocID="{5FB06AB6-9B53-4872-9003-3F8C2FA2A1EB}" presName="root" presStyleCnt="0">
        <dgm:presLayoutVars>
          <dgm:dir/>
          <dgm:resizeHandles val="exact"/>
        </dgm:presLayoutVars>
      </dgm:prSet>
      <dgm:spPr/>
    </dgm:pt>
    <dgm:pt modelId="{8601933A-A97A-4548-90A9-78C0F79A1ADF}" type="pres">
      <dgm:prSet presAssocID="{809BADA1-CB08-4FE1-9A2B-823CB0EEC6BE}" presName="compNode" presStyleCnt="0"/>
      <dgm:spPr/>
    </dgm:pt>
    <dgm:pt modelId="{7EFFFA34-A089-4169-B8D0-D51E7BA62F14}" type="pres">
      <dgm:prSet presAssocID="{809BADA1-CB08-4FE1-9A2B-823CB0EEC6B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żytkownik"/>
        </a:ext>
      </dgm:extLst>
    </dgm:pt>
    <dgm:pt modelId="{12A57CC7-81A0-4AFE-A166-129504C44BAE}" type="pres">
      <dgm:prSet presAssocID="{809BADA1-CB08-4FE1-9A2B-823CB0EEC6BE}" presName="iconSpace" presStyleCnt="0"/>
      <dgm:spPr/>
    </dgm:pt>
    <dgm:pt modelId="{D9445F66-A0F3-47ED-8BCC-4134280B5E93}" type="pres">
      <dgm:prSet presAssocID="{809BADA1-CB08-4FE1-9A2B-823CB0EEC6BE}" presName="parTx" presStyleLbl="revTx" presStyleIdx="0" presStyleCnt="8">
        <dgm:presLayoutVars>
          <dgm:chMax val="0"/>
          <dgm:chPref val="0"/>
        </dgm:presLayoutVars>
      </dgm:prSet>
      <dgm:spPr/>
    </dgm:pt>
    <dgm:pt modelId="{46A9AF58-4F39-49FB-B6ED-CD73699718E6}" type="pres">
      <dgm:prSet presAssocID="{809BADA1-CB08-4FE1-9A2B-823CB0EEC6BE}" presName="txSpace" presStyleCnt="0"/>
      <dgm:spPr/>
    </dgm:pt>
    <dgm:pt modelId="{98260131-9C8D-4102-9233-C1948293B303}" type="pres">
      <dgm:prSet presAssocID="{809BADA1-CB08-4FE1-9A2B-823CB0EEC6BE}" presName="desTx" presStyleLbl="revTx" presStyleIdx="1" presStyleCnt="8">
        <dgm:presLayoutVars/>
      </dgm:prSet>
      <dgm:spPr/>
    </dgm:pt>
    <dgm:pt modelId="{B36E3446-AC6A-4448-A4FB-A98CD330945D}" type="pres">
      <dgm:prSet presAssocID="{F6FB84EE-1987-4F48-9B9E-5426D8745DCD}" presName="sibTrans" presStyleCnt="0"/>
      <dgm:spPr/>
    </dgm:pt>
    <dgm:pt modelId="{05C72332-7E1F-4AE2-B9F9-E6CE0B9992F3}" type="pres">
      <dgm:prSet presAssocID="{05E28DE6-851D-4751-84DC-AD66CC71D11D}" presName="compNode" presStyleCnt="0"/>
      <dgm:spPr/>
    </dgm:pt>
    <dgm:pt modelId="{E7D82F7A-07FA-4292-8399-1838C89A7A89}" type="pres">
      <dgm:prSet presAssocID="{05E28DE6-851D-4751-84DC-AD66CC71D11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el"/>
        </a:ext>
      </dgm:extLst>
    </dgm:pt>
    <dgm:pt modelId="{C9A3287F-094D-4A2F-963F-B50957DFAA90}" type="pres">
      <dgm:prSet presAssocID="{05E28DE6-851D-4751-84DC-AD66CC71D11D}" presName="iconSpace" presStyleCnt="0"/>
      <dgm:spPr/>
    </dgm:pt>
    <dgm:pt modelId="{0085AF2A-F91C-4F76-B3CF-2D95966FC8B1}" type="pres">
      <dgm:prSet presAssocID="{05E28DE6-851D-4751-84DC-AD66CC71D11D}" presName="parTx" presStyleLbl="revTx" presStyleIdx="2" presStyleCnt="8">
        <dgm:presLayoutVars>
          <dgm:chMax val="0"/>
          <dgm:chPref val="0"/>
        </dgm:presLayoutVars>
      </dgm:prSet>
      <dgm:spPr/>
    </dgm:pt>
    <dgm:pt modelId="{91A35C17-F686-433B-B185-A9113D1CC2C5}" type="pres">
      <dgm:prSet presAssocID="{05E28DE6-851D-4751-84DC-AD66CC71D11D}" presName="txSpace" presStyleCnt="0"/>
      <dgm:spPr/>
    </dgm:pt>
    <dgm:pt modelId="{1AFECCFE-B6D2-4744-B2CD-2A4E6306A213}" type="pres">
      <dgm:prSet presAssocID="{05E28DE6-851D-4751-84DC-AD66CC71D11D}" presName="desTx" presStyleLbl="revTx" presStyleIdx="3" presStyleCnt="8">
        <dgm:presLayoutVars/>
      </dgm:prSet>
      <dgm:spPr/>
    </dgm:pt>
    <dgm:pt modelId="{20A87BE6-2181-4AC5-A9D2-38FED2B1563D}" type="pres">
      <dgm:prSet presAssocID="{7263DB9D-9524-4D32-9F58-52256ADEA97D}" presName="sibTrans" presStyleCnt="0"/>
      <dgm:spPr/>
    </dgm:pt>
    <dgm:pt modelId="{A29EA3FB-913B-439B-A8A7-7C7DA9234C67}" type="pres">
      <dgm:prSet presAssocID="{127A3A71-3D3E-496C-AB5B-04BF3F8FFEB1}" presName="compNode" presStyleCnt="0"/>
      <dgm:spPr/>
    </dgm:pt>
    <dgm:pt modelId="{B57E4358-C795-4872-A32A-1ADF7B327C4B}" type="pres">
      <dgm:prSet presAssocID="{127A3A71-3D3E-496C-AB5B-04BF3F8FFEB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Znacznik wyboru"/>
        </a:ext>
      </dgm:extLst>
    </dgm:pt>
    <dgm:pt modelId="{283A5D19-BF6B-4B1B-8B47-6FBB7E38D58A}" type="pres">
      <dgm:prSet presAssocID="{127A3A71-3D3E-496C-AB5B-04BF3F8FFEB1}" presName="iconSpace" presStyleCnt="0"/>
      <dgm:spPr/>
    </dgm:pt>
    <dgm:pt modelId="{9DADAC37-4193-49A4-A452-B8255C3F86E6}" type="pres">
      <dgm:prSet presAssocID="{127A3A71-3D3E-496C-AB5B-04BF3F8FFEB1}" presName="parTx" presStyleLbl="revTx" presStyleIdx="4" presStyleCnt="8">
        <dgm:presLayoutVars>
          <dgm:chMax val="0"/>
          <dgm:chPref val="0"/>
        </dgm:presLayoutVars>
      </dgm:prSet>
      <dgm:spPr/>
    </dgm:pt>
    <dgm:pt modelId="{108EA6BC-B150-4E03-81A1-1848B5A58277}" type="pres">
      <dgm:prSet presAssocID="{127A3A71-3D3E-496C-AB5B-04BF3F8FFEB1}" presName="txSpace" presStyleCnt="0"/>
      <dgm:spPr/>
    </dgm:pt>
    <dgm:pt modelId="{CA08D2D7-2BD4-4342-B02E-A6CC819D1085}" type="pres">
      <dgm:prSet presAssocID="{127A3A71-3D3E-496C-AB5B-04BF3F8FFEB1}" presName="desTx" presStyleLbl="revTx" presStyleIdx="5" presStyleCnt="8">
        <dgm:presLayoutVars/>
      </dgm:prSet>
      <dgm:spPr/>
    </dgm:pt>
    <dgm:pt modelId="{107C9F42-9E8F-40D2-A8E7-80E62C6E3D6F}" type="pres">
      <dgm:prSet presAssocID="{C202008F-7DDE-4F45-9C12-A4807C2CC6D7}" presName="sibTrans" presStyleCnt="0"/>
      <dgm:spPr/>
    </dgm:pt>
    <dgm:pt modelId="{92B9E8E2-2A95-42A8-AA37-3A3F864BD1AE}" type="pres">
      <dgm:prSet presAssocID="{80C2AE60-8C3F-4C6A-8307-E4E6B1A60CB3}" presName="compNode" presStyleCnt="0"/>
      <dgm:spPr/>
    </dgm:pt>
    <dgm:pt modelId="{6819B140-93CC-4E07-A6FE-A3601E43CCE1}" type="pres">
      <dgm:prSet presAssocID="{80C2AE60-8C3F-4C6A-8307-E4E6B1A60CB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lusk"/>
        </a:ext>
      </dgm:extLst>
    </dgm:pt>
    <dgm:pt modelId="{6435155E-4FE8-45AE-B2DB-5D1D611C4E05}" type="pres">
      <dgm:prSet presAssocID="{80C2AE60-8C3F-4C6A-8307-E4E6B1A60CB3}" presName="iconSpace" presStyleCnt="0"/>
      <dgm:spPr/>
    </dgm:pt>
    <dgm:pt modelId="{7BB48FD1-E66A-4003-971E-624FE2FD9474}" type="pres">
      <dgm:prSet presAssocID="{80C2AE60-8C3F-4C6A-8307-E4E6B1A60CB3}" presName="parTx" presStyleLbl="revTx" presStyleIdx="6" presStyleCnt="8">
        <dgm:presLayoutVars>
          <dgm:chMax val="0"/>
          <dgm:chPref val="0"/>
        </dgm:presLayoutVars>
      </dgm:prSet>
      <dgm:spPr/>
    </dgm:pt>
    <dgm:pt modelId="{00589AE3-FE70-4E8F-8A03-A43B71AD2704}" type="pres">
      <dgm:prSet presAssocID="{80C2AE60-8C3F-4C6A-8307-E4E6B1A60CB3}" presName="txSpace" presStyleCnt="0"/>
      <dgm:spPr/>
    </dgm:pt>
    <dgm:pt modelId="{C166D959-0A6F-405F-9772-610C988AB74C}" type="pres">
      <dgm:prSet presAssocID="{80C2AE60-8C3F-4C6A-8307-E4E6B1A60CB3}" presName="desTx" presStyleLbl="revTx" presStyleIdx="7" presStyleCnt="8">
        <dgm:presLayoutVars/>
      </dgm:prSet>
      <dgm:spPr/>
    </dgm:pt>
  </dgm:ptLst>
  <dgm:cxnLst>
    <dgm:cxn modelId="{55F32707-8508-4FC1-BBCA-04AD2EC8110D}" srcId="{127A3A71-3D3E-496C-AB5B-04BF3F8FFEB1}" destId="{BB8EAE03-CC50-4E58-A8BD-037223732B88}" srcOrd="0" destOrd="0" parTransId="{222D2E00-9379-4757-878A-946DFB9E9882}" sibTransId="{C4BF1610-0A45-43AF-8D04-6F3944C58367}"/>
    <dgm:cxn modelId="{3D6A6711-C7F0-4DEA-853B-059F6ADC3B8F}" srcId="{80C2AE60-8C3F-4C6A-8307-E4E6B1A60CB3}" destId="{3E5BB352-D419-4F70-8FBD-44313A4548B7}" srcOrd="1" destOrd="0" parTransId="{0E374EBA-203A-4F91-9BD9-7D964F0DF372}" sibTransId="{4BA6F7B5-E748-4FB8-97CF-8E16403F825B}"/>
    <dgm:cxn modelId="{2F7F251C-E692-40E1-97D4-1AB9B718C228}" type="presOf" srcId="{B8593BAA-D1FD-4B78-9896-4E3FCD927AF3}" destId="{98260131-9C8D-4102-9233-C1948293B303}" srcOrd="0" destOrd="1" presId="urn:microsoft.com/office/officeart/2018/5/layout/CenteredIconLabelDescriptionList"/>
    <dgm:cxn modelId="{495D171E-63BC-4A82-BAB8-B3A09E130FF3}" srcId="{5FB06AB6-9B53-4872-9003-3F8C2FA2A1EB}" destId="{05E28DE6-851D-4751-84DC-AD66CC71D11D}" srcOrd="1" destOrd="0" parTransId="{3D3E349A-9843-46E5-8FD2-56171B4B8006}" sibTransId="{7263DB9D-9524-4D32-9F58-52256ADEA97D}"/>
    <dgm:cxn modelId="{617DC91F-3A49-4102-B994-078B82207F69}" type="presOf" srcId="{BB8EAE03-CC50-4E58-A8BD-037223732B88}" destId="{CA08D2D7-2BD4-4342-B02E-A6CC819D1085}" srcOrd="0" destOrd="0" presId="urn:microsoft.com/office/officeart/2018/5/layout/CenteredIconLabelDescriptionList"/>
    <dgm:cxn modelId="{3EEF0E25-9390-42D4-A85D-D4D881DBCBA9}" srcId="{809BADA1-CB08-4FE1-9A2B-823CB0EEC6BE}" destId="{1565C41F-019E-416E-A675-E582155D4F60}" srcOrd="0" destOrd="0" parTransId="{E9810496-CFBF-4CC0-9751-2CF85354370D}" sibTransId="{5E57A53C-36B8-49C7-A872-1603644B7BD0}"/>
    <dgm:cxn modelId="{A5C1632A-C5EA-4BB5-A622-8D2489C8E751}" srcId="{80C2AE60-8C3F-4C6A-8307-E4E6B1A60CB3}" destId="{48363C8E-9C41-4204-B1C4-EC39750661F8}" srcOrd="2" destOrd="0" parTransId="{9699884B-D999-4E55-954C-E2250398C42B}" sibTransId="{7B97FF98-C963-4D53-A507-27CC0A532075}"/>
    <dgm:cxn modelId="{C0E1BC2D-6008-4EEB-8BDF-5A27A8463203}" type="presOf" srcId="{10BE1BF4-66A5-438B-A10B-4F741F9EBADA}" destId="{1AFECCFE-B6D2-4744-B2CD-2A4E6306A213}" srcOrd="0" destOrd="0" presId="urn:microsoft.com/office/officeart/2018/5/layout/CenteredIconLabelDescriptionList"/>
    <dgm:cxn modelId="{62C54C33-A0F5-4301-9FE4-245B0EE6691F}" type="presOf" srcId="{5FB06AB6-9B53-4872-9003-3F8C2FA2A1EB}" destId="{6F182A7E-6BEB-44F4-9234-864025F630BC}" srcOrd="0" destOrd="0" presId="urn:microsoft.com/office/officeart/2018/5/layout/CenteredIconLabelDescriptionList"/>
    <dgm:cxn modelId="{80DD6C5C-EC54-4C5F-8CD3-1F752C06F3FE}" type="presOf" srcId="{164A9F14-5B5D-4984-ABA4-3CB93E326950}" destId="{CA08D2D7-2BD4-4342-B02E-A6CC819D1085}" srcOrd="0" destOrd="1" presId="urn:microsoft.com/office/officeart/2018/5/layout/CenteredIconLabelDescriptionList"/>
    <dgm:cxn modelId="{E3284260-6D3C-4105-B7E0-C03CF6025669}" type="presOf" srcId="{1565C41F-019E-416E-A675-E582155D4F60}" destId="{98260131-9C8D-4102-9233-C1948293B303}" srcOrd="0" destOrd="0" presId="urn:microsoft.com/office/officeart/2018/5/layout/CenteredIconLabelDescriptionList"/>
    <dgm:cxn modelId="{21EA5046-9B0E-4EEA-8066-43A5794B68A7}" type="presOf" srcId="{48363C8E-9C41-4204-B1C4-EC39750661F8}" destId="{C166D959-0A6F-405F-9772-610C988AB74C}" srcOrd="0" destOrd="2" presId="urn:microsoft.com/office/officeart/2018/5/layout/CenteredIconLabelDescriptionList"/>
    <dgm:cxn modelId="{AECD3C48-BADC-47F9-82C7-341B7BE004A7}" srcId="{5FB06AB6-9B53-4872-9003-3F8C2FA2A1EB}" destId="{127A3A71-3D3E-496C-AB5B-04BF3F8FFEB1}" srcOrd="2" destOrd="0" parTransId="{C832A8DD-619C-4C5E-842E-666E690EA173}" sibTransId="{C202008F-7DDE-4F45-9C12-A4807C2CC6D7}"/>
    <dgm:cxn modelId="{21554577-78DC-4933-AF90-0EFC84823A69}" type="presOf" srcId="{05E28DE6-851D-4751-84DC-AD66CC71D11D}" destId="{0085AF2A-F91C-4F76-B3CF-2D95966FC8B1}" srcOrd="0" destOrd="0" presId="urn:microsoft.com/office/officeart/2018/5/layout/CenteredIconLabelDescriptionList"/>
    <dgm:cxn modelId="{86F9B07F-3B54-4884-8EDB-218605CB61D3}" srcId="{127A3A71-3D3E-496C-AB5B-04BF3F8FFEB1}" destId="{90BB099E-BBE3-4C78-B923-F018B7EADDEE}" srcOrd="2" destOrd="0" parTransId="{748AA077-40A4-4B89-AEE6-7F609DE70DB6}" sibTransId="{1949215E-8621-4872-984F-CAA3C61706EE}"/>
    <dgm:cxn modelId="{825DC482-FD85-4F1D-99C4-1324B08175CA}" srcId="{05E28DE6-851D-4751-84DC-AD66CC71D11D}" destId="{10BE1BF4-66A5-438B-A10B-4F741F9EBADA}" srcOrd="0" destOrd="0" parTransId="{7CF2CAC0-E860-4454-AFC9-CF85F33B8AAA}" sibTransId="{61A888D9-B2EB-4DFA-B23F-0A2FE652CEE5}"/>
    <dgm:cxn modelId="{048F1D87-3BDA-4773-84B0-E9B1763CF941}" srcId="{5FB06AB6-9B53-4872-9003-3F8C2FA2A1EB}" destId="{80C2AE60-8C3F-4C6A-8307-E4E6B1A60CB3}" srcOrd="3" destOrd="0" parTransId="{B72DC941-AB68-4C2E-86DD-452D8A42E6DA}" sibTransId="{CB131E1E-975D-43CC-8D5E-281E8625306E}"/>
    <dgm:cxn modelId="{2910258E-8876-46DA-8F28-3887652AD1E8}" srcId="{809BADA1-CB08-4FE1-9A2B-823CB0EEC6BE}" destId="{B8593BAA-D1FD-4B78-9896-4E3FCD927AF3}" srcOrd="1" destOrd="0" parTransId="{C8C65B24-0F6A-4B09-9DB4-6687CF5A1CFD}" sibTransId="{B1D47BB7-2A76-4D21-893A-B46D0960F5F7}"/>
    <dgm:cxn modelId="{5CB0629E-AF28-4CF0-9B77-4E17BE08705D}" type="presOf" srcId="{80C2AE60-8C3F-4C6A-8307-E4E6B1A60CB3}" destId="{7BB48FD1-E66A-4003-971E-624FE2FD9474}" srcOrd="0" destOrd="0" presId="urn:microsoft.com/office/officeart/2018/5/layout/CenteredIconLabelDescriptionList"/>
    <dgm:cxn modelId="{9C059CA8-C23C-44DC-8AA2-9E4A97FBFE48}" type="presOf" srcId="{3E5BB352-D419-4F70-8FBD-44313A4548B7}" destId="{C166D959-0A6F-405F-9772-610C988AB74C}" srcOrd="0" destOrd="1" presId="urn:microsoft.com/office/officeart/2018/5/layout/CenteredIconLabelDescriptionList"/>
    <dgm:cxn modelId="{35EE53AA-C137-4D19-AFC1-B2D283F44E19}" type="presOf" srcId="{127A3A71-3D3E-496C-AB5B-04BF3F8FFEB1}" destId="{9DADAC37-4193-49A4-A452-B8255C3F86E6}" srcOrd="0" destOrd="0" presId="urn:microsoft.com/office/officeart/2018/5/layout/CenteredIconLabelDescriptionList"/>
    <dgm:cxn modelId="{745D34C8-86FB-4D04-9802-4D79A8E54D0B}" type="presOf" srcId="{4A25D1A7-4024-478B-A3FA-1A3DB90ACD8B}" destId="{CA08D2D7-2BD4-4342-B02E-A6CC819D1085}" srcOrd="0" destOrd="3" presId="urn:microsoft.com/office/officeart/2018/5/layout/CenteredIconLabelDescriptionList"/>
    <dgm:cxn modelId="{57B2EDCC-2E92-4B24-A457-D31BA0A70317}" srcId="{80C2AE60-8C3F-4C6A-8307-E4E6B1A60CB3}" destId="{954F1CEC-FB73-4453-AA13-B87492ED7869}" srcOrd="0" destOrd="0" parTransId="{A6A30FD1-597F-41B0-BABD-C65F15CD3987}" sibTransId="{9B46A795-801E-4997-9C45-1934F1B56AA4}"/>
    <dgm:cxn modelId="{877822E3-8DBB-4398-9C52-EE17DF153D15}" type="presOf" srcId="{90BB099E-BBE3-4C78-B923-F018B7EADDEE}" destId="{CA08D2D7-2BD4-4342-B02E-A6CC819D1085}" srcOrd="0" destOrd="2" presId="urn:microsoft.com/office/officeart/2018/5/layout/CenteredIconLabelDescriptionList"/>
    <dgm:cxn modelId="{32DF99EB-73E0-449E-A890-3D7E56D92BE7}" srcId="{5FB06AB6-9B53-4872-9003-3F8C2FA2A1EB}" destId="{809BADA1-CB08-4FE1-9A2B-823CB0EEC6BE}" srcOrd="0" destOrd="0" parTransId="{0AB023FD-09EA-492E-9203-C7C07F7EB922}" sibTransId="{F6FB84EE-1987-4F48-9B9E-5426D8745DCD}"/>
    <dgm:cxn modelId="{DE114CF5-605E-4821-848C-3B0075191548}" srcId="{127A3A71-3D3E-496C-AB5B-04BF3F8FFEB1}" destId="{164A9F14-5B5D-4984-ABA4-3CB93E326950}" srcOrd="1" destOrd="0" parTransId="{001FB4D4-36F7-4C17-A7C1-4CC1E1BF6CE3}" sibTransId="{FC974C78-1C58-4029-BCC3-10141055BB66}"/>
    <dgm:cxn modelId="{383560FB-5215-4177-A9AD-571E4A275B2E}" srcId="{127A3A71-3D3E-496C-AB5B-04BF3F8FFEB1}" destId="{4A25D1A7-4024-478B-A3FA-1A3DB90ACD8B}" srcOrd="3" destOrd="0" parTransId="{DC40BEEE-FD02-4E2A-B3C3-1434D9980B57}" sibTransId="{CD149528-A339-47F7-86A6-449A88E74C11}"/>
    <dgm:cxn modelId="{EA3FA5FC-3594-435D-B433-422E812DC33A}" type="presOf" srcId="{809BADA1-CB08-4FE1-9A2B-823CB0EEC6BE}" destId="{D9445F66-A0F3-47ED-8BCC-4134280B5E93}" srcOrd="0" destOrd="0" presId="urn:microsoft.com/office/officeart/2018/5/layout/CenteredIconLabelDescriptionList"/>
    <dgm:cxn modelId="{6FF9DDFF-14FF-45C9-926C-F08CDBE83C53}" type="presOf" srcId="{954F1CEC-FB73-4453-AA13-B87492ED7869}" destId="{C166D959-0A6F-405F-9772-610C988AB74C}" srcOrd="0" destOrd="0" presId="urn:microsoft.com/office/officeart/2018/5/layout/CenteredIconLabelDescriptionList"/>
    <dgm:cxn modelId="{796B4718-3DC3-4D2B-B451-705CEBFCBB5E}" type="presParOf" srcId="{6F182A7E-6BEB-44F4-9234-864025F630BC}" destId="{8601933A-A97A-4548-90A9-78C0F79A1ADF}" srcOrd="0" destOrd="0" presId="urn:microsoft.com/office/officeart/2018/5/layout/CenteredIconLabelDescriptionList"/>
    <dgm:cxn modelId="{0F7294B8-F034-4FBF-9857-630188B0D72A}" type="presParOf" srcId="{8601933A-A97A-4548-90A9-78C0F79A1ADF}" destId="{7EFFFA34-A089-4169-B8D0-D51E7BA62F14}" srcOrd="0" destOrd="0" presId="urn:microsoft.com/office/officeart/2018/5/layout/CenteredIconLabelDescriptionList"/>
    <dgm:cxn modelId="{9ACDE2D5-1CB6-40D9-9163-9AC954187FC3}" type="presParOf" srcId="{8601933A-A97A-4548-90A9-78C0F79A1ADF}" destId="{12A57CC7-81A0-4AFE-A166-129504C44BAE}" srcOrd="1" destOrd="0" presId="urn:microsoft.com/office/officeart/2018/5/layout/CenteredIconLabelDescriptionList"/>
    <dgm:cxn modelId="{8E7D1956-676D-42B3-8579-E656484EC635}" type="presParOf" srcId="{8601933A-A97A-4548-90A9-78C0F79A1ADF}" destId="{D9445F66-A0F3-47ED-8BCC-4134280B5E93}" srcOrd="2" destOrd="0" presId="urn:microsoft.com/office/officeart/2018/5/layout/CenteredIconLabelDescriptionList"/>
    <dgm:cxn modelId="{A9BDE86D-1A6C-4C96-9C00-69BB3D0485D3}" type="presParOf" srcId="{8601933A-A97A-4548-90A9-78C0F79A1ADF}" destId="{46A9AF58-4F39-49FB-B6ED-CD73699718E6}" srcOrd="3" destOrd="0" presId="urn:microsoft.com/office/officeart/2018/5/layout/CenteredIconLabelDescriptionList"/>
    <dgm:cxn modelId="{4E6BD9E8-14CA-43D3-920B-1E951734A222}" type="presParOf" srcId="{8601933A-A97A-4548-90A9-78C0F79A1ADF}" destId="{98260131-9C8D-4102-9233-C1948293B303}" srcOrd="4" destOrd="0" presId="urn:microsoft.com/office/officeart/2018/5/layout/CenteredIconLabelDescriptionList"/>
    <dgm:cxn modelId="{A27EB2FC-348B-47CA-8AFD-101AD33BBF82}" type="presParOf" srcId="{6F182A7E-6BEB-44F4-9234-864025F630BC}" destId="{B36E3446-AC6A-4448-A4FB-A98CD330945D}" srcOrd="1" destOrd="0" presId="urn:microsoft.com/office/officeart/2018/5/layout/CenteredIconLabelDescriptionList"/>
    <dgm:cxn modelId="{635A0497-F2DB-489C-A582-06F9064B23A4}" type="presParOf" srcId="{6F182A7E-6BEB-44F4-9234-864025F630BC}" destId="{05C72332-7E1F-4AE2-B9F9-E6CE0B9992F3}" srcOrd="2" destOrd="0" presId="urn:microsoft.com/office/officeart/2018/5/layout/CenteredIconLabelDescriptionList"/>
    <dgm:cxn modelId="{F054F915-5DA6-48B5-AE6E-B6E2190F24E2}" type="presParOf" srcId="{05C72332-7E1F-4AE2-B9F9-E6CE0B9992F3}" destId="{E7D82F7A-07FA-4292-8399-1838C89A7A89}" srcOrd="0" destOrd="0" presId="urn:microsoft.com/office/officeart/2018/5/layout/CenteredIconLabelDescriptionList"/>
    <dgm:cxn modelId="{2850F4D7-EE22-4A79-ABD7-84E36C7DCB61}" type="presParOf" srcId="{05C72332-7E1F-4AE2-B9F9-E6CE0B9992F3}" destId="{C9A3287F-094D-4A2F-963F-B50957DFAA90}" srcOrd="1" destOrd="0" presId="urn:microsoft.com/office/officeart/2018/5/layout/CenteredIconLabelDescriptionList"/>
    <dgm:cxn modelId="{D5AEAEF9-D429-4FF1-B04B-2A95C32A2781}" type="presParOf" srcId="{05C72332-7E1F-4AE2-B9F9-E6CE0B9992F3}" destId="{0085AF2A-F91C-4F76-B3CF-2D95966FC8B1}" srcOrd="2" destOrd="0" presId="urn:microsoft.com/office/officeart/2018/5/layout/CenteredIconLabelDescriptionList"/>
    <dgm:cxn modelId="{7F77EDF6-9A42-47CD-937F-884F259B3971}" type="presParOf" srcId="{05C72332-7E1F-4AE2-B9F9-E6CE0B9992F3}" destId="{91A35C17-F686-433B-B185-A9113D1CC2C5}" srcOrd="3" destOrd="0" presId="urn:microsoft.com/office/officeart/2018/5/layout/CenteredIconLabelDescriptionList"/>
    <dgm:cxn modelId="{F10DF430-A36C-4016-A9E8-FE2DA3936C74}" type="presParOf" srcId="{05C72332-7E1F-4AE2-B9F9-E6CE0B9992F3}" destId="{1AFECCFE-B6D2-4744-B2CD-2A4E6306A213}" srcOrd="4" destOrd="0" presId="urn:microsoft.com/office/officeart/2018/5/layout/CenteredIconLabelDescriptionList"/>
    <dgm:cxn modelId="{751FB9BF-6939-456D-AAC8-DCB5C0B61B3A}" type="presParOf" srcId="{6F182A7E-6BEB-44F4-9234-864025F630BC}" destId="{20A87BE6-2181-4AC5-A9D2-38FED2B1563D}" srcOrd="3" destOrd="0" presId="urn:microsoft.com/office/officeart/2018/5/layout/CenteredIconLabelDescriptionList"/>
    <dgm:cxn modelId="{474205E6-4A59-4BA3-A91F-515A79B0605E}" type="presParOf" srcId="{6F182A7E-6BEB-44F4-9234-864025F630BC}" destId="{A29EA3FB-913B-439B-A8A7-7C7DA9234C67}" srcOrd="4" destOrd="0" presId="urn:microsoft.com/office/officeart/2018/5/layout/CenteredIconLabelDescriptionList"/>
    <dgm:cxn modelId="{8461D303-A116-4239-98C6-560AF6B0D593}" type="presParOf" srcId="{A29EA3FB-913B-439B-A8A7-7C7DA9234C67}" destId="{B57E4358-C795-4872-A32A-1ADF7B327C4B}" srcOrd="0" destOrd="0" presId="urn:microsoft.com/office/officeart/2018/5/layout/CenteredIconLabelDescriptionList"/>
    <dgm:cxn modelId="{F8209987-EC7C-4C6A-8ABD-0BDFD5B16380}" type="presParOf" srcId="{A29EA3FB-913B-439B-A8A7-7C7DA9234C67}" destId="{283A5D19-BF6B-4B1B-8B47-6FBB7E38D58A}" srcOrd="1" destOrd="0" presId="urn:microsoft.com/office/officeart/2018/5/layout/CenteredIconLabelDescriptionList"/>
    <dgm:cxn modelId="{6B86208D-3D1B-47B8-B347-1095FC7DF7E5}" type="presParOf" srcId="{A29EA3FB-913B-439B-A8A7-7C7DA9234C67}" destId="{9DADAC37-4193-49A4-A452-B8255C3F86E6}" srcOrd="2" destOrd="0" presId="urn:microsoft.com/office/officeart/2018/5/layout/CenteredIconLabelDescriptionList"/>
    <dgm:cxn modelId="{DEED1EA1-D6B8-4751-9718-6969D1BF20F5}" type="presParOf" srcId="{A29EA3FB-913B-439B-A8A7-7C7DA9234C67}" destId="{108EA6BC-B150-4E03-81A1-1848B5A58277}" srcOrd="3" destOrd="0" presId="urn:microsoft.com/office/officeart/2018/5/layout/CenteredIconLabelDescriptionList"/>
    <dgm:cxn modelId="{E67B2242-71A5-4FDC-AFC6-BEED44E881E7}" type="presParOf" srcId="{A29EA3FB-913B-439B-A8A7-7C7DA9234C67}" destId="{CA08D2D7-2BD4-4342-B02E-A6CC819D1085}" srcOrd="4" destOrd="0" presId="urn:microsoft.com/office/officeart/2018/5/layout/CenteredIconLabelDescriptionList"/>
    <dgm:cxn modelId="{F3B80FE3-9E68-4EC1-B23F-65A6B10DAE9F}" type="presParOf" srcId="{6F182A7E-6BEB-44F4-9234-864025F630BC}" destId="{107C9F42-9E8F-40D2-A8E7-80E62C6E3D6F}" srcOrd="5" destOrd="0" presId="urn:microsoft.com/office/officeart/2018/5/layout/CenteredIconLabelDescriptionList"/>
    <dgm:cxn modelId="{E0C4751B-1D0C-4626-AE06-E5E3D129DA4B}" type="presParOf" srcId="{6F182A7E-6BEB-44F4-9234-864025F630BC}" destId="{92B9E8E2-2A95-42A8-AA37-3A3F864BD1AE}" srcOrd="6" destOrd="0" presId="urn:microsoft.com/office/officeart/2018/5/layout/CenteredIconLabelDescriptionList"/>
    <dgm:cxn modelId="{DD6D9E7B-3C4B-46DA-A005-507B90B235DD}" type="presParOf" srcId="{92B9E8E2-2A95-42A8-AA37-3A3F864BD1AE}" destId="{6819B140-93CC-4E07-A6FE-A3601E43CCE1}" srcOrd="0" destOrd="0" presId="urn:microsoft.com/office/officeart/2018/5/layout/CenteredIconLabelDescriptionList"/>
    <dgm:cxn modelId="{0A3A1641-F5B4-4625-992A-9CBB4699B0F1}" type="presParOf" srcId="{92B9E8E2-2A95-42A8-AA37-3A3F864BD1AE}" destId="{6435155E-4FE8-45AE-B2DB-5D1D611C4E05}" srcOrd="1" destOrd="0" presId="urn:microsoft.com/office/officeart/2018/5/layout/CenteredIconLabelDescriptionList"/>
    <dgm:cxn modelId="{F4240D2F-824B-430B-BB41-7DD71CAAEE6B}" type="presParOf" srcId="{92B9E8E2-2A95-42A8-AA37-3A3F864BD1AE}" destId="{7BB48FD1-E66A-4003-971E-624FE2FD9474}" srcOrd="2" destOrd="0" presId="urn:microsoft.com/office/officeart/2018/5/layout/CenteredIconLabelDescriptionList"/>
    <dgm:cxn modelId="{0FFD8282-E137-4E9A-AC59-43B3B2EE4BE8}" type="presParOf" srcId="{92B9E8E2-2A95-42A8-AA37-3A3F864BD1AE}" destId="{00589AE3-FE70-4E8F-8A03-A43B71AD2704}" srcOrd="3" destOrd="0" presId="urn:microsoft.com/office/officeart/2018/5/layout/CenteredIconLabelDescriptionList"/>
    <dgm:cxn modelId="{DB54632E-7516-453E-8EF6-8E177C681951}" type="presParOf" srcId="{92B9E8E2-2A95-42A8-AA37-3A3F864BD1AE}" destId="{C166D959-0A6F-405F-9772-610C988AB74C}"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C76E1-6FA6-4678-8445-1121E91ED4FF}">
      <dsp:nvSpPr>
        <dsp:cNvPr id="0" name=""/>
        <dsp:cNvSpPr/>
      </dsp:nvSpPr>
      <dsp:spPr>
        <a:xfrm>
          <a:off x="6181453" y="1984874"/>
          <a:ext cx="3104390" cy="369351"/>
        </a:xfrm>
        <a:custGeom>
          <a:avLst/>
          <a:gdLst/>
          <a:ahLst/>
          <a:cxnLst/>
          <a:rect l="0" t="0" r="0" b="0"/>
          <a:pathLst>
            <a:path>
              <a:moveTo>
                <a:pt x="0" y="0"/>
              </a:moveTo>
              <a:lnTo>
                <a:pt x="0" y="251702"/>
              </a:lnTo>
              <a:lnTo>
                <a:pt x="3104390" y="251702"/>
              </a:lnTo>
              <a:lnTo>
                <a:pt x="3104390" y="369351"/>
              </a:lnTo>
            </a:path>
          </a:pathLst>
        </a:custGeom>
        <a:noFill/>
        <a:ln w="9525"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B5F2F70-917F-4265-B291-8D7622260BEF}">
      <dsp:nvSpPr>
        <dsp:cNvPr id="0" name=""/>
        <dsp:cNvSpPr/>
      </dsp:nvSpPr>
      <dsp:spPr>
        <a:xfrm>
          <a:off x="6181453" y="1984874"/>
          <a:ext cx="1552195" cy="369351"/>
        </a:xfrm>
        <a:custGeom>
          <a:avLst/>
          <a:gdLst/>
          <a:ahLst/>
          <a:cxnLst/>
          <a:rect l="0" t="0" r="0" b="0"/>
          <a:pathLst>
            <a:path>
              <a:moveTo>
                <a:pt x="0" y="0"/>
              </a:moveTo>
              <a:lnTo>
                <a:pt x="0" y="251702"/>
              </a:lnTo>
              <a:lnTo>
                <a:pt x="1552195" y="251702"/>
              </a:lnTo>
              <a:lnTo>
                <a:pt x="1552195" y="369351"/>
              </a:lnTo>
            </a:path>
          </a:pathLst>
        </a:custGeom>
        <a:noFill/>
        <a:ln w="9525"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72A1329-2BA3-469E-B87B-0E6E4CDED8A4}">
      <dsp:nvSpPr>
        <dsp:cNvPr id="0" name=""/>
        <dsp:cNvSpPr/>
      </dsp:nvSpPr>
      <dsp:spPr>
        <a:xfrm>
          <a:off x="6135733" y="1984874"/>
          <a:ext cx="91440" cy="369351"/>
        </a:xfrm>
        <a:custGeom>
          <a:avLst/>
          <a:gdLst/>
          <a:ahLst/>
          <a:cxnLst/>
          <a:rect l="0" t="0" r="0" b="0"/>
          <a:pathLst>
            <a:path>
              <a:moveTo>
                <a:pt x="45720" y="0"/>
              </a:moveTo>
              <a:lnTo>
                <a:pt x="45720" y="369351"/>
              </a:lnTo>
            </a:path>
          </a:pathLst>
        </a:custGeom>
        <a:noFill/>
        <a:ln w="9525"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62706A4-22C9-4037-A228-E5694CBA0D11}">
      <dsp:nvSpPr>
        <dsp:cNvPr id="0" name=""/>
        <dsp:cNvSpPr/>
      </dsp:nvSpPr>
      <dsp:spPr>
        <a:xfrm>
          <a:off x="4629258" y="1984874"/>
          <a:ext cx="1552195" cy="369351"/>
        </a:xfrm>
        <a:custGeom>
          <a:avLst/>
          <a:gdLst/>
          <a:ahLst/>
          <a:cxnLst/>
          <a:rect l="0" t="0" r="0" b="0"/>
          <a:pathLst>
            <a:path>
              <a:moveTo>
                <a:pt x="1552195" y="0"/>
              </a:moveTo>
              <a:lnTo>
                <a:pt x="1552195" y="251702"/>
              </a:lnTo>
              <a:lnTo>
                <a:pt x="0" y="251702"/>
              </a:lnTo>
              <a:lnTo>
                <a:pt x="0" y="369351"/>
              </a:lnTo>
            </a:path>
          </a:pathLst>
        </a:custGeom>
        <a:noFill/>
        <a:ln w="9525"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AFC3B09-B067-4C4B-BBB0-3449B70C53FC}">
      <dsp:nvSpPr>
        <dsp:cNvPr id="0" name=""/>
        <dsp:cNvSpPr/>
      </dsp:nvSpPr>
      <dsp:spPr>
        <a:xfrm>
          <a:off x="3077063" y="3160662"/>
          <a:ext cx="2328292" cy="369351"/>
        </a:xfrm>
        <a:custGeom>
          <a:avLst/>
          <a:gdLst/>
          <a:ahLst/>
          <a:cxnLst/>
          <a:rect l="0" t="0" r="0" b="0"/>
          <a:pathLst>
            <a:path>
              <a:moveTo>
                <a:pt x="0" y="0"/>
              </a:moveTo>
              <a:lnTo>
                <a:pt x="0" y="251702"/>
              </a:lnTo>
              <a:lnTo>
                <a:pt x="2328292" y="251702"/>
              </a:lnTo>
              <a:lnTo>
                <a:pt x="2328292" y="369351"/>
              </a:lnTo>
            </a:path>
          </a:pathLst>
        </a:custGeom>
        <a:noFill/>
        <a:ln w="9525" cap="rnd"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6F81946-6BBF-4E74-A2AA-9542F203F6E7}">
      <dsp:nvSpPr>
        <dsp:cNvPr id="0" name=""/>
        <dsp:cNvSpPr/>
      </dsp:nvSpPr>
      <dsp:spPr>
        <a:xfrm>
          <a:off x="3077063" y="3160662"/>
          <a:ext cx="776097" cy="369351"/>
        </a:xfrm>
        <a:custGeom>
          <a:avLst/>
          <a:gdLst/>
          <a:ahLst/>
          <a:cxnLst/>
          <a:rect l="0" t="0" r="0" b="0"/>
          <a:pathLst>
            <a:path>
              <a:moveTo>
                <a:pt x="0" y="0"/>
              </a:moveTo>
              <a:lnTo>
                <a:pt x="0" y="251702"/>
              </a:lnTo>
              <a:lnTo>
                <a:pt x="776097" y="251702"/>
              </a:lnTo>
              <a:lnTo>
                <a:pt x="776097" y="369351"/>
              </a:lnTo>
            </a:path>
          </a:pathLst>
        </a:custGeom>
        <a:noFill/>
        <a:ln w="9525" cap="rnd"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34005B7-7A08-4EC4-B101-E36638DDEB4C}">
      <dsp:nvSpPr>
        <dsp:cNvPr id="0" name=""/>
        <dsp:cNvSpPr/>
      </dsp:nvSpPr>
      <dsp:spPr>
        <a:xfrm>
          <a:off x="2300965" y="3160662"/>
          <a:ext cx="776097" cy="369351"/>
        </a:xfrm>
        <a:custGeom>
          <a:avLst/>
          <a:gdLst/>
          <a:ahLst/>
          <a:cxnLst/>
          <a:rect l="0" t="0" r="0" b="0"/>
          <a:pathLst>
            <a:path>
              <a:moveTo>
                <a:pt x="776097" y="0"/>
              </a:moveTo>
              <a:lnTo>
                <a:pt x="776097" y="251702"/>
              </a:lnTo>
              <a:lnTo>
                <a:pt x="0" y="251702"/>
              </a:lnTo>
              <a:lnTo>
                <a:pt x="0" y="369351"/>
              </a:lnTo>
            </a:path>
          </a:pathLst>
        </a:custGeom>
        <a:noFill/>
        <a:ln w="9525" cap="rnd"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A70A4C2-CC02-4ECF-B4B6-2478F074E29E}">
      <dsp:nvSpPr>
        <dsp:cNvPr id="0" name=""/>
        <dsp:cNvSpPr/>
      </dsp:nvSpPr>
      <dsp:spPr>
        <a:xfrm>
          <a:off x="748770" y="3160662"/>
          <a:ext cx="2328292" cy="369351"/>
        </a:xfrm>
        <a:custGeom>
          <a:avLst/>
          <a:gdLst/>
          <a:ahLst/>
          <a:cxnLst/>
          <a:rect l="0" t="0" r="0" b="0"/>
          <a:pathLst>
            <a:path>
              <a:moveTo>
                <a:pt x="2328292" y="0"/>
              </a:moveTo>
              <a:lnTo>
                <a:pt x="2328292" y="251702"/>
              </a:lnTo>
              <a:lnTo>
                <a:pt x="0" y="251702"/>
              </a:lnTo>
              <a:lnTo>
                <a:pt x="0" y="369351"/>
              </a:lnTo>
            </a:path>
          </a:pathLst>
        </a:custGeom>
        <a:noFill/>
        <a:ln w="9525" cap="rnd"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D973EE8-BB37-41EB-A0BE-49289813F87C}">
      <dsp:nvSpPr>
        <dsp:cNvPr id="0" name=""/>
        <dsp:cNvSpPr/>
      </dsp:nvSpPr>
      <dsp:spPr>
        <a:xfrm>
          <a:off x="3077063" y="1984874"/>
          <a:ext cx="3104390" cy="369351"/>
        </a:xfrm>
        <a:custGeom>
          <a:avLst/>
          <a:gdLst/>
          <a:ahLst/>
          <a:cxnLst/>
          <a:rect l="0" t="0" r="0" b="0"/>
          <a:pathLst>
            <a:path>
              <a:moveTo>
                <a:pt x="3104390" y="0"/>
              </a:moveTo>
              <a:lnTo>
                <a:pt x="3104390" y="251702"/>
              </a:lnTo>
              <a:lnTo>
                <a:pt x="0" y="251702"/>
              </a:lnTo>
              <a:lnTo>
                <a:pt x="0" y="369351"/>
              </a:lnTo>
            </a:path>
          </a:pathLst>
        </a:custGeom>
        <a:noFill/>
        <a:ln w="9525"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6D2BFB7-61FA-4DBE-924C-AEE580D54721}">
      <dsp:nvSpPr>
        <dsp:cNvPr id="0" name=""/>
        <dsp:cNvSpPr/>
      </dsp:nvSpPr>
      <dsp:spPr>
        <a:xfrm>
          <a:off x="6135733" y="809086"/>
          <a:ext cx="91440" cy="369351"/>
        </a:xfrm>
        <a:custGeom>
          <a:avLst/>
          <a:gdLst/>
          <a:ahLst/>
          <a:cxnLst/>
          <a:rect l="0" t="0" r="0" b="0"/>
          <a:pathLst>
            <a:path>
              <a:moveTo>
                <a:pt x="45720" y="0"/>
              </a:moveTo>
              <a:lnTo>
                <a:pt x="45720" y="369351"/>
              </a:lnTo>
            </a:path>
          </a:pathLst>
        </a:custGeom>
        <a:noFill/>
        <a:ln w="9525"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826BB49-7A29-4702-9C67-D2AB4DB93E94}">
      <dsp:nvSpPr>
        <dsp:cNvPr id="0" name=""/>
        <dsp:cNvSpPr/>
      </dsp:nvSpPr>
      <dsp:spPr>
        <a:xfrm>
          <a:off x="5546464" y="2650"/>
          <a:ext cx="1269977" cy="806435"/>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3AA37803-5A06-411A-BF5F-0E9AD723BF29}">
      <dsp:nvSpPr>
        <dsp:cNvPr id="0" name=""/>
        <dsp:cNvSpPr/>
      </dsp:nvSpPr>
      <dsp:spPr>
        <a:xfrm>
          <a:off x="5687573" y="136703"/>
          <a:ext cx="1269977" cy="806435"/>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t>Chorągiew</a:t>
          </a:r>
        </a:p>
        <a:p>
          <a:pPr marL="0" lvl="0" indent="0" algn="ctr" defTabSz="533400">
            <a:lnSpc>
              <a:spcPct val="90000"/>
            </a:lnSpc>
            <a:spcBef>
              <a:spcPct val="0"/>
            </a:spcBef>
            <a:spcAft>
              <a:spcPct val="35000"/>
            </a:spcAft>
            <a:buNone/>
          </a:pPr>
          <a:r>
            <a:rPr lang="pl-PL" sz="1200" kern="1200" dirty="0"/>
            <a:t>(Wielkopolska)</a:t>
          </a:r>
          <a:endParaRPr lang="en-GB" sz="1200" kern="1200" dirty="0"/>
        </a:p>
      </dsp:txBody>
      <dsp:txXfrm>
        <a:off x="5711193" y="160323"/>
        <a:ext cx="1222737" cy="759195"/>
      </dsp:txXfrm>
    </dsp:sp>
    <dsp:sp modelId="{DD6DBDBC-BC21-41AE-B763-17ECC90B8A23}">
      <dsp:nvSpPr>
        <dsp:cNvPr id="0" name=""/>
        <dsp:cNvSpPr/>
      </dsp:nvSpPr>
      <dsp:spPr>
        <a:xfrm>
          <a:off x="5546464" y="1178438"/>
          <a:ext cx="1269977" cy="806435"/>
        </a:xfrm>
        <a:prstGeom prst="roundRect">
          <a:avLst>
            <a:gd name="adj" fmla="val 1000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3C3CA979-A837-48FC-A4A0-A14D7BE1D8EF}">
      <dsp:nvSpPr>
        <dsp:cNvPr id="0" name=""/>
        <dsp:cNvSpPr/>
      </dsp:nvSpPr>
      <dsp:spPr>
        <a:xfrm>
          <a:off x="5687573" y="1312491"/>
          <a:ext cx="1269977" cy="806435"/>
        </a:xfrm>
        <a:prstGeom prst="roundRect">
          <a:avLst>
            <a:gd name="adj" fmla="val 10000"/>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t>Hufiec</a:t>
          </a:r>
        </a:p>
        <a:p>
          <a:pPr marL="0" lvl="0" indent="0" algn="ctr" defTabSz="533400">
            <a:lnSpc>
              <a:spcPct val="90000"/>
            </a:lnSpc>
            <a:spcBef>
              <a:spcPct val="0"/>
            </a:spcBef>
            <a:spcAft>
              <a:spcPct val="35000"/>
            </a:spcAft>
            <a:buNone/>
          </a:pPr>
          <a:r>
            <a:rPr lang="pl-PL" sz="1200" kern="1200" dirty="0"/>
            <a:t>(Poznań-Jeżyce)</a:t>
          </a:r>
          <a:endParaRPr lang="en-GB" sz="1200" kern="1200" dirty="0"/>
        </a:p>
      </dsp:txBody>
      <dsp:txXfrm>
        <a:off x="5711193" y="1336111"/>
        <a:ext cx="1222737" cy="759195"/>
      </dsp:txXfrm>
    </dsp:sp>
    <dsp:sp modelId="{E42EF641-8F38-48C3-B213-0FA1CC6D54A4}">
      <dsp:nvSpPr>
        <dsp:cNvPr id="0" name=""/>
        <dsp:cNvSpPr/>
      </dsp:nvSpPr>
      <dsp:spPr>
        <a:xfrm>
          <a:off x="2442074" y="2354226"/>
          <a:ext cx="1269977" cy="806435"/>
        </a:xfrm>
        <a:prstGeom prst="roundRect">
          <a:avLst>
            <a:gd name="adj" fmla="val 10000"/>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EA0AC9AD-6A22-418A-A704-9CCB5DE1A2EB}">
      <dsp:nvSpPr>
        <dsp:cNvPr id="0" name=""/>
        <dsp:cNvSpPr/>
      </dsp:nvSpPr>
      <dsp:spPr>
        <a:xfrm>
          <a:off x="2583182" y="2488279"/>
          <a:ext cx="1269977" cy="806435"/>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t>Szczep VII</a:t>
          </a:r>
          <a:endParaRPr lang="en-GB" sz="1200" kern="1200" dirty="0"/>
        </a:p>
      </dsp:txBody>
      <dsp:txXfrm>
        <a:off x="2606802" y="2511899"/>
        <a:ext cx="1222737" cy="759195"/>
      </dsp:txXfrm>
    </dsp:sp>
    <dsp:sp modelId="{94F88239-B020-4A1E-BB4C-739649B2ACEC}">
      <dsp:nvSpPr>
        <dsp:cNvPr id="0" name=""/>
        <dsp:cNvSpPr/>
      </dsp:nvSpPr>
      <dsp:spPr>
        <a:xfrm>
          <a:off x="113781" y="3530014"/>
          <a:ext cx="1269977" cy="806435"/>
        </a:xfrm>
        <a:prstGeom prst="roundRect">
          <a:avLst>
            <a:gd name="adj" fmla="val 10000"/>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0571C4ED-F4A3-48EE-AA5D-EE8590308B90}">
      <dsp:nvSpPr>
        <dsp:cNvPr id="0" name=""/>
        <dsp:cNvSpPr/>
      </dsp:nvSpPr>
      <dsp:spPr>
        <a:xfrm>
          <a:off x="254889" y="3664067"/>
          <a:ext cx="1269977" cy="806435"/>
        </a:xfrm>
        <a:prstGeom prst="roundRect">
          <a:avLst>
            <a:gd name="adj" fmla="val 10000"/>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t>89 JGZ</a:t>
          </a:r>
          <a:endParaRPr lang="en-GB" sz="1200" kern="1200" dirty="0"/>
        </a:p>
      </dsp:txBody>
      <dsp:txXfrm>
        <a:off x="278509" y="3687687"/>
        <a:ext cx="1222737" cy="759195"/>
      </dsp:txXfrm>
    </dsp:sp>
    <dsp:sp modelId="{FB48C7DF-72CC-443E-AA67-AC2FE59ADB61}">
      <dsp:nvSpPr>
        <dsp:cNvPr id="0" name=""/>
        <dsp:cNvSpPr/>
      </dsp:nvSpPr>
      <dsp:spPr>
        <a:xfrm>
          <a:off x="1665976" y="3530014"/>
          <a:ext cx="1269977" cy="806435"/>
        </a:xfrm>
        <a:prstGeom prst="roundRect">
          <a:avLst>
            <a:gd name="adj" fmla="val 10000"/>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0020B193-676D-4CB5-B799-D0688E6539A7}">
      <dsp:nvSpPr>
        <dsp:cNvPr id="0" name=""/>
        <dsp:cNvSpPr/>
      </dsp:nvSpPr>
      <dsp:spPr>
        <a:xfrm>
          <a:off x="1807085" y="3664067"/>
          <a:ext cx="1269977" cy="806435"/>
        </a:xfrm>
        <a:prstGeom prst="roundRect">
          <a:avLst>
            <a:gd name="adj" fmla="val 10000"/>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t>233 PDH</a:t>
          </a:r>
          <a:endParaRPr lang="en-GB" sz="1200" kern="1200" dirty="0"/>
        </a:p>
      </dsp:txBody>
      <dsp:txXfrm>
        <a:off x="1830705" y="3687687"/>
        <a:ext cx="1222737" cy="759195"/>
      </dsp:txXfrm>
    </dsp:sp>
    <dsp:sp modelId="{118E6413-0F12-45EA-882A-BDBB618D0EAC}">
      <dsp:nvSpPr>
        <dsp:cNvPr id="0" name=""/>
        <dsp:cNvSpPr/>
      </dsp:nvSpPr>
      <dsp:spPr>
        <a:xfrm>
          <a:off x="3218171" y="3530014"/>
          <a:ext cx="1269977" cy="806435"/>
        </a:xfrm>
        <a:prstGeom prst="roundRect">
          <a:avLst>
            <a:gd name="adj" fmla="val 10000"/>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D4CBB658-9E54-4DA7-8C20-EAFE76D93F68}">
      <dsp:nvSpPr>
        <dsp:cNvPr id="0" name=""/>
        <dsp:cNvSpPr/>
      </dsp:nvSpPr>
      <dsp:spPr>
        <a:xfrm>
          <a:off x="3359280" y="3664067"/>
          <a:ext cx="1269977" cy="806435"/>
        </a:xfrm>
        <a:prstGeom prst="roundRect">
          <a:avLst>
            <a:gd name="adj" fmla="val 10000"/>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t>88 PDHS</a:t>
          </a:r>
          <a:endParaRPr lang="en-GB" sz="1200" kern="1200" dirty="0"/>
        </a:p>
      </dsp:txBody>
      <dsp:txXfrm>
        <a:off x="3382900" y="3687687"/>
        <a:ext cx="1222737" cy="759195"/>
      </dsp:txXfrm>
    </dsp:sp>
    <dsp:sp modelId="{08967A10-2CAA-4912-8880-9510A2217DCE}">
      <dsp:nvSpPr>
        <dsp:cNvPr id="0" name=""/>
        <dsp:cNvSpPr/>
      </dsp:nvSpPr>
      <dsp:spPr>
        <a:xfrm>
          <a:off x="4770367" y="3530014"/>
          <a:ext cx="1269977" cy="806435"/>
        </a:xfrm>
        <a:prstGeom prst="roundRect">
          <a:avLst>
            <a:gd name="adj" fmla="val 10000"/>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D9736E42-8BB5-4A86-A0DA-BFD897C71E12}">
      <dsp:nvSpPr>
        <dsp:cNvPr id="0" name=""/>
        <dsp:cNvSpPr/>
      </dsp:nvSpPr>
      <dsp:spPr>
        <a:xfrm>
          <a:off x="4911475" y="3664067"/>
          <a:ext cx="1269977" cy="806435"/>
        </a:xfrm>
        <a:prstGeom prst="roundRect">
          <a:avLst>
            <a:gd name="adj" fmla="val 10000"/>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t>77 PDW</a:t>
          </a:r>
          <a:endParaRPr lang="en-GB" sz="1200" kern="1200" dirty="0"/>
        </a:p>
      </dsp:txBody>
      <dsp:txXfrm>
        <a:off x="4935095" y="3687687"/>
        <a:ext cx="1222737" cy="759195"/>
      </dsp:txXfrm>
    </dsp:sp>
    <dsp:sp modelId="{FDC44921-17C3-4099-B7AB-55D559607BC6}">
      <dsp:nvSpPr>
        <dsp:cNvPr id="0" name=""/>
        <dsp:cNvSpPr/>
      </dsp:nvSpPr>
      <dsp:spPr>
        <a:xfrm>
          <a:off x="3994269" y="2354226"/>
          <a:ext cx="1269977" cy="806435"/>
        </a:xfrm>
        <a:prstGeom prst="roundRect">
          <a:avLst>
            <a:gd name="adj" fmla="val 10000"/>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ECF36266-9752-40BC-AE49-8A686297A4E4}">
      <dsp:nvSpPr>
        <dsp:cNvPr id="0" name=""/>
        <dsp:cNvSpPr/>
      </dsp:nvSpPr>
      <dsp:spPr>
        <a:xfrm>
          <a:off x="4135378" y="2488279"/>
          <a:ext cx="1269977" cy="806435"/>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t>Szczep Herkulesa</a:t>
          </a:r>
          <a:endParaRPr lang="en-GB" sz="1200" kern="1200" dirty="0"/>
        </a:p>
      </dsp:txBody>
      <dsp:txXfrm>
        <a:off x="4158998" y="2511899"/>
        <a:ext cx="1222737" cy="759195"/>
      </dsp:txXfrm>
    </dsp:sp>
    <dsp:sp modelId="{667554CA-9A5A-4E37-8BB3-FC1E3260F785}">
      <dsp:nvSpPr>
        <dsp:cNvPr id="0" name=""/>
        <dsp:cNvSpPr/>
      </dsp:nvSpPr>
      <dsp:spPr>
        <a:xfrm>
          <a:off x="5546464" y="2354226"/>
          <a:ext cx="1269977" cy="806435"/>
        </a:xfrm>
        <a:prstGeom prst="roundRect">
          <a:avLst>
            <a:gd name="adj" fmla="val 10000"/>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99DC83F2-9057-46F4-B76B-4A7CF373B5CC}">
      <dsp:nvSpPr>
        <dsp:cNvPr id="0" name=""/>
        <dsp:cNvSpPr/>
      </dsp:nvSpPr>
      <dsp:spPr>
        <a:xfrm>
          <a:off x="5687573" y="2488279"/>
          <a:ext cx="1269977" cy="806435"/>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t>23/71 </a:t>
          </a:r>
          <a:r>
            <a:rPr lang="pl-PL" sz="1200" kern="1200" dirty="0" err="1"/>
            <a:t>Turwia</a:t>
          </a:r>
          <a:endParaRPr lang="en-GB" sz="1200" kern="1200" dirty="0"/>
        </a:p>
      </dsp:txBody>
      <dsp:txXfrm>
        <a:off x="5711193" y="2511899"/>
        <a:ext cx="1222737" cy="759195"/>
      </dsp:txXfrm>
    </dsp:sp>
    <dsp:sp modelId="{6B69825E-0CB1-47DE-90F3-0697B402DEDC}">
      <dsp:nvSpPr>
        <dsp:cNvPr id="0" name=""/>
        <dsp:cNvSpPr/>
      </dsp:nvSpPr>
      <dsp:spPr>
        <a:xfrm>
          <a:off x="7098659" y="2354226"/>
          <a:ext cx="1269977" cy="806435"/>
        </a:xfrm>
        <a:prstGeom prst="roundRect">
          <a:avLst>
            <a:gd name="adj" fmla="val 10000"/>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30FB4A4C-BE76-4218-8847-5DF5475EF147}">
      <dsp:nvSpPr>
        <dsp:cNvPr id="0" name=""/>
        <dsp:cNvSpPr/>
      </dsp:nvSpPr>
      <dsp:spPr>
        <a:xfrm>
          <a:off x="7239768" y="2488279"/>
          <a:ext cx="1269977" cy="806435"/>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t>Nomada</a:t>
          </a:r>
          <a:endParaRPr lang="en-GB" sz="1200" kern="1200" dirty="0"/>
        </a:p>
      </dsp:txBody>
      <dsp:txXfrm>
        <a:off x="7263388" y="2511899"/>
        <a:ext cx="1222737" cy="759195"/>
      </dsp:txXfrm>
    </dsp:sp>
    <dsp:sp modelId="{1D909CE9-344C-4599-8AAD-AEE4400F3C70}">
      <dsp:nvSpPr>
        <dsp:cNvPr id="0" name=""/>
        <dsp:cNvSpPr/>
      </dsp:nvSpPr>
      <dsp:spPr>
        <a:xfrm>
          <a:off x="8650855" y="2354226"/>
          <a:ext cx="1269977" cy="806435"/>
        </a:xfrm>
        <a:prstGeom prst="roundRect">
          <a:avLst>
            <a:gd name="adj" fmla="val 10000"/>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DCA2FF35-5A8F-4CB1-BD04-0E696D1B4267}">
      <dsp:nvSpPr>
        <dsp:cNvPr id="0" name=""/>
        <dsp:cNvSpPr/>
      </dsp:nvSpPr>
      <dsp:spPr>
        <a:xfrm>
          <a:off x="8791963" y="2488279"/>
          <a:ext cx="1269977" cy="806435"/>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t>Bordowa Brać</a:t>
          </a:r>
          <a:endParaRPr lang="en-GB" sz="1200" kern="1200" dirty="0"/>
        </a:p>
      </dsp:txBody>
      <dsp:txXfrm>
        <a:off x="8815583" y="2511899"/>
        <a:ext cx="1222737" cy="7591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FFA34-A089-4169-B8D0-D51E7BA62F14}">
      <dsp:nvSpPr>
        <dsp:cNvPr id="0" name=""/>
        <dsp:cNvSpPr/>
      </dsp:nvSpPr>
      <dsp:spPr>
        <a:xfrm>
          <a:off x="802719" y="1368357"/>
          <a:ext cx="857882" cy="8578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9445F66-A0F3-47ED-8BCC-4134280B5E93}">
      <dsp:nvSpPr>
        <dsp:cNvPr id="0" name=""/>
        <dsp:cNvSpPr/>
      </dsp:nvSpPr>
      <dsp:spPr>
        <a:xfrm>
          <a:off x="6113" y="2335583"/>
          <a:ext cx="2451093" cy="367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pl-PL" sz="1600" kern="1200"/>
            <a:t>Kadra</a:t>
          </a:r>
          <a:endParaRPr lang="en-GB" sz="1600" kern="1200"/>
        </a:p>
      </dsp:txBody>
      <dsp:txXfrm>
        <a:off x="6113" y="2335583"/>
        <a:ext cx="2451093" cy="367664"/>
      </dsp:txXfrm>
    </dsp:sp>
    <dsp:sp modelId="{98260131-9C8D-4102-9233-C1948293B303}">
      <dsp:nvSpPr>
        <dsp:cNvPr id="0" name=""/>
        <dsp:cNvSpPr/>
      </dsp:nvSpPr>
      <dsp:spPr>
        <a:xfrm>
          <a:off x="6113" y="2754104"/>
          <a:ext cx="2451093" cy="1157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pl-PL" sz="1200" b="1" u="sng" kern="1200" dirty="0"/>
            <a:t>Wolontariusze</a:t>
          </a:r>
          <a:endParaRPr lang="en-GB" sz="1200" b="1" u="sng" kern="1200" dirty="0"/>
        </a:p>
        <a:p>
          <a:pPr marL="0" lvl="0" indent="0" algn="ctr" defTabSz="533400">
            <a:lnSpc>
              <a:spcPct val="100000"/>
            </a:lnSpc>
            <a:spcBef>
              <a:spcPct val="0"/>
            </a:spcBef>
            <a:spcAft>
              <a:spcPct val="35000"/>
            </a:spcAft>
            <a:buNone/>
          </a:pPr>
          <a:r>
            <a:rPr lang="pl-PL" sz="1200" kern="1200" dirty="0"/>
            <a:t>Instruktorzy od stopnia przewodnika mają uprawnienia wychowawcy</a:t>
          </a:r>
          <a:endParaRPr lang="en-GB" sz="1200" kern="1200" dirty="0"/>
        </a:p>
      </dsp:txBody>
      <dsp:txXfrm>
        <a:off x="6113" y="2754104"/>
        <a:ext cx="2451093" cy="1157109"/>
      </dsp:txXfrm>
    </dsp:sp>
    <dsp:sp modelId="{E7D82F7A-07FA-4292-8399-1838C89A7A89}">
      <dsp:nvSpPr>
        <dsp:cNvPr id="0" name=""/>
        <dsp:cNvSpPr/>
      </dsp:nvSpPr>
      <dsp:spPr>
        <a:xfrm>
          <a:off x="3682754" y="1368357"/>
          <a:ext cx="857882" cy="8578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085AF2A-F91C-4F76-B3CF-2D95966FC8B1}">
      <dsp:nvSpPr>
        <dsp:cNvPr id="0" name=""/>
        <dsp:cNvSpPr/>
      </dsp:nvSpPr>
      <dsp:spPr>
        <a:xfrm>
          <a:off x="2886149" y="2335583"/>
          <a:ext cx="2451093" cy="367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pl-PL" sz="1600" kern="1200"/>
            <a:t>Metoda</a:t>
          </a:r>
          <a:endParaRPr lang="en-GB" sz="1600" kern="1200"/>
        </a:p>
      </dsp:txBody>
      <dsp:txXfrm>
        <a:off x="2886149" y="2335583"/>
        <a:ext cx="2451093" cy="367664"/>
      </dsp:txXfrm>
    </dsp:sp>
    <dsp:sp modelId="{1AFECCFE-B6D2-4744-B2CD-2A4E6306A213}">
      <dsp:nvSpPr>
        <dsp:cNvPr id="0" name=""/>
        <dsp:cNvSpPr/>
      </dsp:nvSpPr>
      <dsp:spPr>
        <a:xfrm>
          <a:off x="2886149" y="2754104"/>
          <a:ext cx="2451093" cy="1157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GB" sz="1200" kern="1200" dirty="0" err="1"/>
            <a:t>pozytywnoś</a:t>
          </a:r>
          <a:r>
            <a:rPr lang="pl-PL" sz="1200" kern="1200" dirty="0"/>
            <a:t>ć</a:t>
          </a:r>
          <a:r>
            <a:rPr lang="en-GB" sz="1200" kern="1200" dirty="0"/>
            <a:t>,</a:t>
          </a:r>
          <a:r>
            <a:rPr lang="pl-PL" sz="1200" kern="1200" dirty="0"/>
            <a:t> </a:t>
          </a:r>
          <a:r>
            <a:rPr lang="en-GB" sz="1200" kern="1200" dirty="0" err="1"/>
            <a:t>indywidualnoś</a:t>
          </a:r>
          <a:r>
            <a:rPr lang="pl-PL" sz="1200" kern="1200" dirty="0"/>
            <a:t>ć</a:t>
          </a:r>
          <a:r>
            <a:rPr lang="en-GB" sz="1200" kern="1200" dirty="0"/>
            <a:t>,</a:t>
          </a:r>
          <a:r>
            <a:rPr lang="pl-PL" sz="1200" kern="1200" dirty="0"/>
            <a:t> </a:t>
          </a:r>
          <a:r>
            <a:rPr lang="en-GB" sz="1200" kern="1200" dirty="0" err="1"/>
            <a:t>wzajemnoś</a:t>
          </a:r>
          <a:r>
            <a:rPr lang="pl-PL" sz="1200" kern="1200" dirty="0"/>
            <a:t>ć</a:t>
          </a:r>
          <a:r>
            <a:rPr lang="en-GB" sz="1200" kern="1200" dirty="0"/>
            <a:t> </a:t>
          </a:r>
          <a:r>
            <a:rPr lang="en-GB" sz="1200" kern="1200" dirty="0" err="1"/>
            <a:t>oddziaływań</a:t>
          </a:r>
          <a:r>
            <a:rPr lang="en-GB" sz="1200" kern="1200" dirty="0"/>
            <a:t>,</a:t>
          </a:r>
          <a:r>
            <a:rPr lang="pl-PL" sz="1200" kern="1200" dirty="0"/>
            <a:t> </a:t>
          </a:r>
          <a:r>
            <a:rPr lang="en-GB" sz="1200" kern="1200" dirty="0" err="1"/>
            <a:t>dobrowolnoś</a:t>
          </a:r>
          <a:r>
            <a:rPr lang="pl-PL" sz="1200" kern="1200" dirty="0"/>
            <a:t>ć</a:t>
          </a:r>
          <a:r>
            <a:rPr lang="en-GB" sz="1200" kern="1200" dirty="0"/>
            <a:t> </a:t>
          </a:r>
          <a:r>
            <a:rPr lang="en-GB" sz="1200" kern="1200" dirty="0" err="1"/>
            <a:t>i</a:t>
          </a:r>
          <a:r>
            <a:rPr lang="en-GB" sz="1200" kern="1200" dirty="0"/>
            <a:t> </a:t>
          </a:r>
          <a:r>
            <a:rPr lang="en-GB" sz="1200" kern="1200" dirty="0" err="1"/>
            <a:t>świadomoś</a:t>
          </a:r>
          <a:r>
            <a:rPr lang="pl-PL" sz="1200" kern="1200" dirty="0"/>
            <a:t>ć </a:t>
          </a:r>
          <a:r>
            <a:rPr lang="en-GB" sz="1200" kern="1200" dirty="0" err="1"/>
            <a:t>celów</a:t>
          </a:r>
          <a:r>
            <a:rPr lang="en-GB" sz="1200" kern="1200" dirty="0"/>
            <a:t>,</a:t>
          </a:r>
          <a:r>
            <a:rPr lang="pl-PL" sz="1200" kern="1200" dirty="0"/>
            <a:t> </a:t>
          </a:r>
          <a:r>
            <a:rPr lang="en-GB" sz="1200" kern="1200" dirty="0" err="1"/>
            <a:t>pośrednioś</a:t>
          </a:r>
          <a:r>
            <a:rPr lang="pl-PL" sz="1200" kern="1200" dirty="0"/>
            <a:t>ć</a:t>
          </a:r>
          <a:r>
            <a:rPr lang="en-GB" sz="1200" kern="1200" dirty="0"/>
            <a:t>,</a:t>
          </a:r>
          <a:r>
            <a:rPr lang="pl-PL" sz="1200" kern="1200" dirty="0"/>
            <a:t> </a:t>
          </a:r>
          <a:r>
            <a:rPr lang="en-GB" sz="1200" kern="1200" dirty="0" err="1"/>
            <a:t>naturalnoś</a:t>
          </a:r>
          <a:r>
            <a:rPr lang="pl-PL" sz="1200" kern="1200" dirty="0"/>
            <a:t>ć</a:t>
          </a:r>
          <a:endParaRPr lang="en-GB" sz="1200" kern="1200" dirty="0"/>
        </a:p>
      </dsp:txBody>
      <dsp:txXfrm>
        <a:off x="2886149" y="2754104"/>
        <a:ext cx="2451093" cy="1157109"/>
      </dsp:txXfrm>
    </dsp:sp>
    <dsp:sp modelId="{B57E4358-C795-4872-A32A-1ADF7B327C4B}">
      <dsp:nvSpPr>
        <dsp:cNvPr id="0" name=""/>
        <dsp:cNvSpPr/>
      </dsp:nvSpPr>
      <dsp:spPr>
        <a:xfrm>
          <a:off x="6562789" y="1368357"/>
          <a:ext cx="857882" cy="8578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DADAC37-4193-49A4-A452-B8255C3F86E6}">
      <dsp:nvSpPr>
        <dsp:cNvPr id="0" name=""/>
        <dsp:cNvSpPr/>
      </dsp:nvSpPr>
      <dsp:spPr>
        <a:xfrm>
          <a:off x="5766184" y="2335583"/>
          <a:ext cx="2451093" cy="367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pl-PL" sz="1600" kern="1200"/>
            <a:t>Instrumenty metodyczne</a:t>
          </a:r>
          <a:endParaRPr lang="en-GB" sz="1600" kern="1200"/>
        </a:p>
      </dsp:txBody>
      <dsp:txXfrm>
        <a:off x="5766184" y="2335583"/>
        <a:ext cx="2451093" cy="367664"/>
      </dsp:txXfrm>
    </dsp:sp>
    <dsp:sp modelId="{CA08D2D7-2BD4-4342-B02E-A6CC819D1085}">
      <dsp:nvSpPr>
        <dsp:cNvPr id="0" name=""/>
        <dsp:cNvSpPr/>
      </dsp:nvSpPr>
      <dsp:spPr>
        <a:xfrm>
          <a:off x="5766184" y="2754104"/>
          <a:ext cx="2451093" cy="1157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pl-PL" sz="1200" kern="1200" dirty="0"/>
            <a:t>Prawo Zucha</a:t>
          </a:r>
          <a:endParaRPr lang="en-GB" sz="1200" kern="1200" dirty="0"/>
        </a:p>
        <a:p>
          <a:pPr marL="0" lvl="0" indent="0" algn="ctr" defTabSz="533400">
            <a:lnSpc>
              <a:spcPct val="100000"/>
            </a:lnSpc>
            <a:spcBef>
              <a:spcPct val="0"/>
            </a:spcBef>
            <a:spcAft>
              <a:spcPct val="35000"/>
            </a:spcAft>
            <a:buNone/>
          </a:pPr>
          <a:r>
            <a:rPr lang="pl-PL" sz="1200" kern="1200" dirty="0"/>
            <a:t>Znaczek Zucha i Obietnica Zucha</a:t>
          </a:r>
          <a:endParaRPr lang="en-GB" sz="1200" kern="1200" dirty="0"/>
        </a:p>
        <a:p>
          <a:pPr marL="0" lvl="0" indent="0" algn="ctr" defTabSz="533400">
            <a:lnSpc>
              <a:spcPct val="100000"/>
            </a:lnSpc>
            <a:spcBef>
              <a:spcPct val="0"/>
            </a:spcBef>
            <a:spcAft>
              <a:spcPct val="35000"/>
            </a:spcAft>
            <a:buNone/>
          </a:pPr>
          <a:r>
            <a:rPr lang="pl-PL" sz="1200" kern="1200" dirty="0"/>
            <a:t>Sprawności indywidualne </a:t>
          </a:r>
          <a:endParaRPr lang="en-GB" sz="1200" kern="1200" dirty="0"/>
        </a:p>
        <a:p>
          <a:pPr marL="0" lvl="0" indent="0" algn="ctr" defTabSz="533400">
            <a:lnSpc>
              <a:spcPct val="100000"/>
            </a:lnSpc>
            <a:spcBef>
              <a:spcPct val="0"/>
            </a:spcBef>
            <a:spcAft>
              <a:spcPct val="35000"/>
            </a:spcAft>
            <a:buNone/>
          </a:pPr>
          <a:r>
            <a:rPr lang="pl-PL" sz="1200" kern="1200" dirty="0"/>
            <a:t>Tropy</a:t>
          </a:r>
          <a:endParaRPr lang="en-GB" sz="1200" kern="1200" dirty="0"/>
        </a:p>
      </dsp:txBody>
      <dsp:txXfrm>
        <a:off x="5766184" y="2754104"/>
        <a:ext cx="2451093" cy="1157109"/>
      </dsp:txXfrm>
    </dsp:sp>
    <dsp:sp modelId="{6819B140-93CC-4E07-A6FE-A3601E43CCE1}">
      <dsp:nvSpPr>
        <dsp:cNvPr id="0" name=""/>
        <dsp:cNvSpPr/>
      </dsp:nvSpPr>
      <dsp:spPr>
        <a:xfrm>
          <a:off x="9442824" y="1368357"/>
          <a:ext cx="857882" cy="85788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BB48FD1-E66A-4003-971E-624FE2FD9474}">
      <dsp:nvSpPr>
        <dsp:cNvPr id="0" name=""/>
        <dsp:cNvSpPr/>
      </dsp:nvSpPr>
      <dsp:spPr>
        <a:xfrm>
          <a:off x="8646219" y="2335583"/>
          <a:ext cx="2451093" cy="367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pl-PL" sz="1600" kern="1200"/>
            <a:t>Formy działania:</a:t>
          </a:r>
          <a:endParaRPr lang="en-GB" sz="1600" kern="1200"/>
        </a:p>
      </dsp:txBody>
      <dsp:txXfrm>
        <a:off x="8646219" y="2335583"/>
        <a:ext cx="2451093" cy="367664"/>
      </dsp:txXfrm>
    </dsp:sp>
    <dsp:sp modelId="{C166D959-0A6F-405F-9772-610C988AB74C}">
      <dsp:nvSpPr>
        <dsp:cNvPr id="0" name=""/>
        <dsp:cNvSpPr/>
      </dsp:nvSpPr>
      <dsp:spPr>
        <a:xfrm>
          <a:off x="8646219" y="2754104"/>
          <a:ext cx="2451093" cy="1157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pl-PL" sz="1200" kern="1200" dirty="0"/>
            <a:t>Zbiórki, biwaki</a:t>
          </a:r>
          <a:endParaRPr lang="en-GB" sz="1200" kern="1200" dirty="0"/>
        </a:p>
        <a:p>
          <a:pPr marL="0" lvl="0" indent="0" algn="ctr" defTabSz="533400">
            <a:lnSpc>
              <a:spcPct val="100000"/>
            </a:lnSpc>
            <a:spcBef>
              <a:spcPct val="0"/>
            </a:spcBef>
            <a:spcAft>
              <a:spcPct val="35000"/>
            </a:spcAft>
            <a:buNone/>
          </a:pPr>
          <a:r>
            <a:rPr lang="pl-PL" sz="1200" kern="1200" dirty="0"/>
            <a:t>Rajdy, </a:t>
          </a:r>
          <a:r>
            <a:rPr lang="pl-PL" sz="1200" kern="1200" dirty="0" err="1"/>
            <a:t>Złaze</a:t>
          </a:r>
          <a:r>
            <a:rPr lang="pl-PL" sz="1200" kern="1200" dirty="0"/>
            <a:t> Hufca, Festiwale itp. </a:t>
          </a:r>
          <a:endParaRPr lang="en-GB" sz="1200" kern="1200" dirty="0"/>
        </a:p>
        <a:p>
          <a:pPr marL="0" lvl="0" indent="0" algn="ctr" defTabSz="533400">
            <a:lnSpc>
              <a:spcPct val="100000"/>
            </a:lnSpc>
            <a:spcBef>
              <a:spcPct val="0"/>
            </a:spcBef>
            <a:spcAft>
              <a:spcPct val="35000"/>
            </a:spcAft>
            <a:buNone/>
          </a:pPr>
          <a:r>
            <a:rPr lang="pl-PL" sz="1200" kern="1200" dirty="0"/>
            <a:t>Obóz Letni</a:t>
          </a:r>
          <a:endParaRPr lang="en-GB" sz="1200" kern="1200" dirty="0"/>
        </a:p>
      </dsp:txBody>
      <dsp:txXfrm>
        <a:off x="8646219" y="2754104"/>
        <a:ext cx="2451093" cy="115710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pl-PL"/>
              <a:t>Kliknij, aby edytować styl</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10/24/2022</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923A1CC3-2375-41D4-9E03-427CAF2A4C1A}" type="datetimeFigureOut">
              <a:rPr lang="en-US" dirty="0"/>
              <a:t>10/24/2022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ytuł i podpis">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pl-PL"/>
              <a:t>Kliknij, aby edytować styl</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AFF16868-8199-4C2C-A5B1-63AEE139F88E}" type="datetimeFigureOut">
              <a:rPr lang="en-US" dirty="0"/>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Oferta z podpisem">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pl-PL"/>
              <a:t>Kliknij, aby edytować styl</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AAD9FF7F-6988-44CC-821B-644E70CD2F73}" type="datetimeFigureOut">
              <a:rPr lang="en-US" dirty="0"/>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arta nazwy">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5C12C299-16B2-4475-990D-751901EACC14}" type="datetimeFigureOut">
              <a:rPr lang="en-US" dirty="0"/>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pl-PL"/>
              <a:t>Kliknij, aby edytować styl</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10/24/2022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pl-PL"/>
              <a:t>Kliknij, aby edytować styl</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10/24/2022</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pl-PL"/>
              <a:t>Kliknij, aby edytować styl</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pl-PL"/>
              <a:t>Kliknij, aby edytować styl</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F34E6425-0181-43F2-84FC-787E803FD2F8}" type="datetimeFigureOut">
              <a:rPr lang="en-US" dirty="0"/>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10/24/2022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10/24/2022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pl-PL"/>
              <a:t>Kliknij, aby edytować styl</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10/24/2022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10/24/2022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pl-PL"/>
              <a:t>Kliknij, aby edytować styl</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76E86A4C-8E40-4F87-A4F0-01A0687C5742}" type="datetimeFigureOut">
              <a:rPr lang="en-US" dirty="0"/>
              <a:t>10/24/2022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pl-PL"/>
              <a:t>Kliknij, aby edytować styl</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pl-PL"/>
              <a:t>Kliknij ikonę, aby dodać obraz</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35E72C73-2D91-4E12-BA25-F0AA0C03599B}" type="datetimeFigureOut">
              <a:rPr lang="en-US" dirty="0"/>
              <a:t>10/24/2022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pl-PL"/>
              <a:t>Kliknij, aby edytować styl</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10/24/2022</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89jgz.szczep7.pl/" TargetMode="External"/><Relationship Id="rId2" Type="http://schemas.openxmlformats.org/officeDocument/2006/relationships/hyperlink" Target="mailto:agnieszka.gapinska@zhp.net.p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2976DB9-C746-4707-AABE-082DAE3BE0DC}"/>
              </a:ext>
            </a:extLst>
          </p:cNvPr>
          <p:cNvSpPr>
            <a:spLocks noGrp="1"/>
          </p:cNvSpPr>
          <p:nvPr>
            <p:ph type="ctrTitle"/>
          </p:nvPr>
        </p:nvSpPr>
        <p:spPr/>
        <p:txBody>
          <a:bodyPr/>
          <a:lstStyle/>
          <a:p>
            <a:r>
              <a:rPr lang="pl-PL" dirty="0"/>
              <a:t>Zebranie organizacyjne</a:t>
            </a:r>
            <a:endParaRPr lang="en-GB" dirty="0"/>
          </a:p>
        </p:txBody>
      </p:sp>
      <p:sp>
        <p:nvSpPr>
          <p:cNvPr id="3" name="Podtytuł 2">
            <a:extLst>
              <a:ext uri="{FF2B5EF4-FFF2-40B4-BE49-F238E27FC236}">
                <a16:creationId xmlns:a16="http://schemas.microsoft.com/office/drawing/2014/main" id="{E749A810-F2BE-450B-A189-5151A32B688C}"/>
              </a:ext>
            </a:extLst>
          </p:cNvPr>
          <p:cNvSpPr>
            <a:spLocks noGrp="1"/>
          </p:cNvSpPr>
          <p:nvPr>
            <p:ph type="subTitle" idx="1"/>
          </p:nvPr>
        </p:nvSpPr>
        <p:spPr/>
        <p:txBody>
          <a:bodyPr/>
          <a:lstStyle/>
          <a:p>
            <a:r>
              <a:rPr lang="pl-PL" dirty="0"/>
              <a:t>Rok harcerski 2022/2023</a:t>
            </a:r>
          </a:p>
        </p:txBody>
      </p:sp>
    </p:spTree>
    <p:extLst>
      <p:ext uri="{BB962C8B-B14F-4D97-AF65-F5344CB8AC3E}">
        <p14:creationId xmlns:p14="http://schemas.microsoft.com/office/powerpoint/2010/main" val="4054236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D51D5E-ABA2-4128-A899-BFF99929E16D}"/>
              </a:ext>
            </a:extLst>
          </p:cNvPr>
          <p:cNvSpPr>
            <a:spLocks noGrp="1"/>
          </p:cNvSpPr>
          <p:nvPr>
            <p:ph type="title"/>
          </p:nvPr>
        </p:nvSpPr>
        <p:spPr/>
        <p:txBody>
          <a:bodyPr/>
          <a:lstStyle/>
          <a:p>
            <a:r>
              <a:rPr lang="pl-PL" dirty="0"/>
              <a:t>Finanse</a:t>
            </a:r>
            <a:endParaRPr lang="en-GB" dirty="0"/>
          </a:p>
        </p:txBody>
      </p:sp>
      <p:sp>
        <p:nvSpPr>
          <p:cNvPr id="3" name="Symbol zastępczy zawartości 2">
            <a:extLst>
              <a:ext uri="{FF2B5EF4-FFF2-40B4-BE49-F238E27FC236}">
                <a16:creationId xmlns:a16="http://schemas.microsoft.com/office/drawing/2014/main" id="{EF3AF956-DAD7-429E-8079-220703F972AC}"/>
              </a:ext>
            </a:extLst>
          </p:cNvPr>
          <p:cNvSpPr>
            <a:spLocks noGrp="1"/>
          </p:cNvSpPr>
          <p:nvPr>
            <p:ph idx="1"/>
          </p:nvPr>
        </p:nvSpPr>
        <p:spPr>
          <a:xfrm>
            <a:off x="1154954" y="2552701"/>
            <a:ext cx="8825659" cy="3838574"/>
          </a:xfrm>
        </p:spPr>
        <p:txBody>
          <a:bodyPr>
            <a:normAutofit/>
          </a:bodyPr>
          <a:lstStyle/>
          <a:p>
            <a:r>
              <a:rPr lang="pl-PL" dirty="0"/>
              <a:t>Na każdy biwak, rajd, itp. Będziemy zawsze zbierać przelewy na konto gromady (zawsze razem z informacjami o biwaku pojawi się wzór tytułu przelewu)</a:t>
            </a:r>
          </a:p>
          <a:p>
            <a:r>
              <a:rPr lang="pl-PL" dirty="0"/>
              <a:t>Składka członkowska – obowiązkowa: zbierana w 3 trymestrach:</a:t>
            </a:r>
          </a:p>
          <a:p>
            <a:pPr lvl="1"/>
            <a:r>
              <a:rPr lang="pl-PL" b="1" dirty="0"/>
              <a:t>Do zapłaty do połowy grudnia: 65 zł</a:t>
            </a:r>
          </a:p>
          <a:p>
            <a:pPr lvl="1"/>
            <a:r>
              <a:rPr lang="pl-PL" b="1" dirty="0"/>
              <a:t>Do zapłaty do końca marca: 65 zł</a:t>
            </a:r>
          </a:p>
          <a:p>
            <a:pPr lvl="1"/>
            <a:r>
              <a:rPr lang="pl-PL" b="1" dirty="0"/>
              <a:t>Do zapłaty do końca czerwca: 65 zł</a:t>
            </a:r>
          </a:p>
          <a:p>
            <a:r>
              <a:rPr lang="pl-PL" dirty="0"/>
              <a:t>Można płacić w powyższych terminach, można również wcześniej, można nawet z góry za cały rok</a:t>
            </a:r>
          </a:p>
          <a:p>
            <a:r>
              <a:rPr lang="pl-PL" dirty="0"/>
              <a:t>Najwygodniejsze dla nas są przelewy, ale jeśli komuś z Państwa zależy na płatności gotówką, to również jest taka możliwość</a:t>
            </a:r>
          </a:p>
        </p:txBody>
      </p:sp>
    </p:spTree>
    <p:extLst>
      <p:ext uri="{BB962C8B-B14F-4D97-AF65-F5344CB8AC3E}">
        <p14:creationId xmlns:p14="http://schemas.microsoft.com/office/powerpoint/2010/main" val="1913662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0C51C76-2860-440B-9C11-D7412108FD51}"/>
              </a:ext>
            </a:extLst>
          </p:cNvPr>
          <p:cNvSpPr>
            <a:spLocks noGrp="1"/>
          </p:cNvSpPr>
          <p:nvPr>
            <p:ph type="title"/>
          </p:nvPr>
        </p:nvSpPr>
        <p:spPr/>
        <p:txBody>
          <a:bodyPr/>
          <a:lstStyle/>
          <a:p>
            <a:r>
              <a:rPr lang="pl-PL" dirty="0"/>
              <a:t>Na co przeznaczamy pieniądze?</a:t>
            </a:r>
            <a:endParaRPr lang="en-GB" dirty="0"/>
          </a:p>
        </p:txBody>
      </p:sp>
      <p:sp>
        <p:nvSpPr>
          <p:cNvPr id="3" name="Symbol zastępczy zawartości 2">
            <a:extLst>
              <a:ext uri="{FF2B5EF4-FFF2-40B4-BE49-F238E27FC236}">
                <a16:creationId xmlns:a16="http://schemas.microsoft.com/office/drawing/2014/main" id="{4EFE7DC6-10E9-4363-A79E-538469CD0547}"/>
              </a:ext>
            </a:extLst>
          </p:cNvPr>
          <p:cNvSpPr>
            <a:spLocks noGrp="1"/>
          </p:cNvSpPr>
          <p:nvPr>
            <p:ph idx="1"/>
          </p:nvPr>
        </p:nvSpPr>
        <p:spPr>
          <a:xfrm>
            <a:off x="581026" y="2352675"/>
            <a:ext cx="10629900" cy="4276725"/>
          </a:xfrm>
        </p:spPr>
        <p:txBody>
          <a:bodyPr/>
          <a:lstStyle/>
          <a:p>
            <a:r>
              <a:rPr lang="pl-PL" dirty="0"/>
              <a:t>Pieniądze zbierane na biwaki itp. – wpłacamy do hufca i rozliczamy się z nich za pomocą faktur, jeżeli coś zostanie, jest przetrzymywane w hufcu i możemy wykorzystać te pieniądze na dowolny cel związany z działalnością gromady</a:t>
            </a:r>
          </a:p>
          <a:p>
            <a:r>
              <a:rPr lang="pl-PL" dirty="0"/>
              <a:t>Składki:</a:t>
            </a:r>
          </a:p>
          <a:p>
            <a:pPr lvl="1"/>
            <a:r>
              <a:rPr lang="pl-PL" dirty="0"/>
              <a:t>Najprawdopodobniej 14 zł na miesiąc (12 miesięcy, od stycznia podwyżka, która jest już uwzględniona w kwotach podanych na poprzednim slajdzie) od każdego dziecka wpłacamy do hufca, te pieniądze są przeznaczone na:</a:t>
            </a:r>
          </a:p>
          <a:p>
            <a:pPr lvl="2"/>
            <a:r>
              <a:rPr lang="pl-PL" dirty="0"/>
              <a:t>Opłacenie składki członkowskiej do wyższych organów (Chorągiew, Główna Kwatera)</a:t>
            </a:r>
          </a:p>
          <a:p>
            <a:pPr lvl="2"/>
            <a:r>
              <a:rPr lang="pl-PL" dirty="0"/>
              <a:t>Utrzymanie Domu Harcerza (ul. Widna 3) </a:t>
            </a:r>
          </a:p>
          <a:p>
            <a:pPr lvl="2"/>
            <a:r>
              <a:rPr lang="pl-PL" dirty="0"/>
              <a:t>ubezpieczenie</a:t>
            </a:r>
          </a:p>
          <a:p>
            <a:pPr lvl="1"/>
            <a:r>
              <a:rPr lang="pl-PL" dirty="0"/>
              <a:t>Pozostałą część składki wykorzystujemy na bieżącą działalność gromady (materiały papiernicze, cukierki na dzień dziecka, inne rzeczy przydatne do zajęć)</a:t>
            </a:r>
          </a:p>
        </p:txBody>
      </p:sp>
    </p:spTree>
    <p:extLst>
      <p:ext uri="{BB962C8B-B14F-4D97-AF65-F5344CB8AC3E}">
        <p14:creationId xmlns:p14="http://schemas.microsoft.com/office/powerpoint/2010/main" val="2107218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26C24E5-62E1-4994-A5D9-D0ECBBB9611C}"/>
              </a:ext>
            </a:extLst>
          </p:cNvPr>
          <p:cNvSpPr>
            <a:spLocks noGrp="1"/>
          </p:cNvSpPr>
          <p:nvPr>
            <p:ph type="title"/>
          </p:nvPr>
        </p:nvSpPr>
        <p:spPr/>
        <p:txBody>
          <a:bodyPr/>
          <a:lstStyle/>
          <a:p>
            <a:r>
              <a:rPr lang="pl-PL" dirty="0"/>
              <a:t>Skąd jeszcze pozyskujemy środki?</a:t>
            </a:r>
            <a:endParaRPr lang="en-GB" dirty="0"/>
          </a:p>
        </p:txBody>
      </p:sp>
      <p:sp>
        <p:nvSpPr>
          <p:cNvPr id="3" name="Symbol zastępczy zawartości 2">
            <a:extLst>
              <a:ext uri="{FF2B5EF4-FFF2-40B4-BE49-F238E27FC236}">
                <a16:creationId xmlns:a16="http://schemas.microsoft.com/office/drawing/2014/main" id="{FA9C218B-6D63-486F-9F16-E5B0A1228260}"/>
              </a:ext>
            </a:extLst>
          </p:cNvPr>
          <p:cNvSpPr>
            <a:spLocks noGrp="1"/>
          </p:cNvSpPr>
          <p:nvPr>
            <p:ph idx="1"/>
          </p:nvPr>
        </p:nvSpPr>
        <p:spPr>
          <a:xfrm>
            <a:off x="1110877" y="2343149"/>
            <a:ext cx="9970246" cy="4067175"/>
          </a:xfrm>
        </p:spPr>
        <p:txBody>
          <a:bodyPr>
            <a:normAutofit/>
          </a:bodyPr>
          <a:lstStyle/>
          <a:p>
            <a:r>
              <a:rPr lang="pl-PL" dirty="0"/>
              <a:t>1% podatku – bardzo serdecznie zachęcamy do przekazania go na rzecz naszej gromady, dzięki temu możemy np. za darmo rozdawać każdemu dziecku piękne czerwone koszulki naszej gromady oraz wiele, wiele więcej (szczegóły na stronie, w zakładce 1%)</a:t>
            </a:r>
          </a:p>
          <a:p>
            <a:r>
              <a:rPr lang="pl-PL" dirty="0"/>
              <a:t>Dotacje: np. program </a:t>
            </a:r>
            <a:r>
              <a:rPr lang="pl-PL" dirty="0" err="1"/>
              <a:t>ROHiS</a:t>
            </a:r>
            <a:r>
              <a:rPr lang="pl-PL" dirty="0"/>
              <a:t> – zawsze organizując obozy, a także część biwaków czy innych wydarzeń składamy wnioski o różne dotacje, z których czasem udaje nam się otrzymać środki (np. udało nam się zdobyć dotację na dofinansowanie półkolonii w 2020, dzięki czemu były bardziej atrakcyjne)</a:t>
            </a:r>
          </a:p>
          <a:p>
            <a:r>
              <a:rPr lang="pl-PL" dirty="0"/>
              <a:t>Saldo poobozowe/</a:t>
            </a:r>
            <a:r>
              <a:rPr lang="pl-PL" dirty="0" err="1"/>
              <a:t>pobiwakowe</a:t>
            </a:r>
            <a:r>
              <a:rPr lang="pl-PL" dirty="0"/>
              <a:t> – jeżeli zostają jakieś niewykorzystane środki z wyjazdu, to zawsze są one przeznaczane na dalszą działalność gromady</a:t>
            </a:r>
          </a:p>
          <a:p>
            <a:r>
              <a:rPr lang="pl-PL" dirty="0"/>
              <a:t>Darowizny i inne akcje zarobkowe</a:t>
            </a:r>
            <a:endParaRPr lang="en-GB" dirty="0"/>
          </a:p>
        </p:txBody>
      </p:sp>
    </p:spTree>
    <p:extLst>
      <p:ext uri="{BB962C8B-B14F-4D97-AF65-F5344CB8AC3E}">
        <p14:creationId xmlns:p14="http://schemas.microsoft.com/office/powerpoint/2010/main" val="2681403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0BA6E-1A0D-40DF-8E2F-55CA9BE6F0C4}"/>
              </a:ext>
            </a:extLst>
          </p:cNvPr>
          <p:cNvSpPr>
            <a:spLocks noGrp="1"/>
          </p:cNvSpPr>
          <p:nvPr>
            <p:ph type="title"/>
          </p:nvPr>
        </p:nvSpPr>
        <p:spPr/>
        <p:txBody>
          <a:bodyPr/>
          <a:lstStyle/>
          <a:p>
            <a:r>
              <a:rPr lang="pl-PL" dirty="0"/>
              <a:t>Mundur</a:t>
            </a:r>
            <a:endParaRPr lang="en-GB" dirty="0"/>
          </a:p>
        </p:txBody>
      </p:sp>
      <p:sp>
        <p:nvSpPr>
          <p:cNvPr id="3" name="Symbol zastępczy zawartości 2">
            <a:extLst>
              <a:ext uri="{FF2B5EF4-FFF2-40B4-BE49-F238E27FC236}">
                <a16:creationId xmlns:a16="http://schemas.microsoft.com/office/drawing/2014/main" id="{18AE6951-2D20-4FD5-9387-BD2AE5581D1E}"/>
              </a:ext>
            </a:extLst>
          </p:cNvPr>
          <p:cNvSpPr>
            <a:spLocks noGrp="1"/>
          </p:cNvSpPr>
          <p:nvPr>
            <p:ph idx="1"/>
          </p:nvPr>
        </p:nvSpPr>
        <p:spPr>
          <a:xfrm>
            <a:off x="1028700" y="2314575"/>
            <a:ext cx="10134600" cy="4476750"/>
          </a:xfrm>
        </p:spPr>
        <p:txBody>
          <a:bodyPr>
            <a:normAutofit/>
          </a:bodyPr>
          <a:lstStyle/>
          <a:p>
            <a:r>
              <a:rPr lang="pl-PL" dirty="0"/>
              <a:t>Spokojnie, nie trzeba go mieć od razu ;)</a:t>
            </a:r>
          </a:p>
          <a:p>
            <a:r>
              <a:rPr lang="pl-PL" dirty="0"/>
              <a:t>Elementy najbardziej potrzebne:</a:t>
            </a:r>
          </a:p>
          <a:p>
            <a:pPr lvl="1"/>
            <a:r>
              <a:rPr lang="pl-PL" dirty="0"/>
              <a:t>Bluza mundurowa</a:t>
            </a:r>
          </a:p>
          <a:p>
            <a:pPr lvl="1"/>
            <a:r>
              <a:rPr lang="pl-PL" dirty="0"/>
              <a:t>Żółta chusta (bordową lamówkę do obszycia można dostać od nas)</a:t>
            </a:r>
          </a:p>
          <a:p>
            <a:pPr lvl="1"/>
            <a:r>
              <a:rPr lang="pl-PL" dirty="0"/>
              <a:t>Pasek zuchowy</a:t>
            </a:r>
          </a:p>
          <a:p>
            <a:r>
              <a:rPr lang="pl-PL" dirty="0"/>
              <a:t>Dodatkowe elementy:</a:t>
            </a:r>
          </a:p>
          <a:p>
            <a:pPr lvl="1"/>
            <a:r>
              <a:rPr lang="pl-PL" dirty="0"/>
              <a:t>Spodnie mundurowe/spódnica mundurowa</a:t>
            </a:r>
          </a:p>
          <a:p>
            <a:pPr lvl="1"/>
            <a:r>
              <a:rPr lang="pl-PL" dirty="0"/>
              <a:t>Czarne getry (mogą być z dwoma białymi paskami)</a:t>
            </a:r>
          </a:p>
          <a:p>
            <a:r>
              <a:rPr lang="pl-PL" dirty="0"/>
              <a:t>Spodnie mundurowe, zwłaszcza na początku, nie muszą być specjalne, ważne żeby miały jakiś stonowany kolor (czarny, granatowy itp.) i miały szlufki na pasek (żeby nie były to dresy, czy legginsy)</a:t>
            </a:r>
          </a:p>
        </p:txBody>
      </p:sp>
    </p:spTree>
    <p:extLst>
      <p:ext uri="{BB962C8B-B14F-4D97-AF65-F5344CB8AC3E}">
        <p14:creationId xmlns:p14="http://schemas.microsoft.com/office/powerpoint/2010/main" val="3691610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F70C2B8F-6B1B-46D5-86E6-40F36C695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37" name="Freeform 5">
            <a:extLst>
              <a:ext uri="{FF2B5EF4-FFF2-40B4-BE49-F238E27FC236}">
                <a16:creationId xmlns:a16="http://schemas.microsoft.com/office/drawing/2014/main" id="{DB521824-592C-476A-AB0A-CA0C6D1F3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39" name="Freeform: Shape 138">
            <a:extLst>
              <a:ext uri="{FF2B5EF4-FFF2-40B4-BE49-F238E27FC236}">
                <a16:creationId xmlns:a16="http://schemas.microsoft.com/office/drawing/2014/main" id="{A2749EFA-8EE4-4EB8-9424-8E593B932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50898" y="638067"/>
            <a:ext cx="6053670" cy="5581866"/>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41" name="Freeform 5">
            <a:extLst>
              <a:ext uri="{FF2B5EF4-FFF2-40B4-BE49-F238E27FC236}">
                <a16:creationId xmlns:a16="http://schemas.microsoft.com/office/drawing/2014/main" id="{B5C860C9-D4F9-4350-80DA-0D1CD36C7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ytuł 1">
            <a:extLst>
              <a:ext uri="{FF2B5EF4-FFF2-40B4-BE49-F238E27FC236}">
                <a16:creationId xmlns:a16="http://schemas.microsoft.com/office/drawing/2014/main" id="{514BA56A-BD53-4966-B660-F3B59D955916}"/>
              </a:ext>
            </a:extLst>
          </p:cNvPr>
          <p:cNvSpPr>
            <a:spLocks noGrp="1"/>
          </p:cNvSpPr>
          <p:nvPr>
            <p:ph type="title"/>
          </p:nvPr>
        </p:nvSpPr>
        <p:spPr>
          <a:xfrm>
            <a:off x="639098" y="629265"/>
            <a:ext cx="5132438" cy="1622322"/>
          </a:xfrm>
        </p:spPr>
        <p:txBody>
          <a:bodyPr>
            <a:normAutofit/>
          </a:bodyPr>
          <a:lstStyle/>
          <a:p>
            <a:r>
              <a:rPr lang="pl-PL">
                <a:solidFill>
                  <a:srgbClr val="EBEBEB"/>
                </a:solidFill>
              </a:rPr>
              <a:t>Mundur</a:t>
            </a:r>
            <a:endParaRPr lang="en-GB">
              <a:solidFill>
                <a:srgbClr val="EBEBEB"/>
              </a:solidFill>
            </a:endParaRPr>
          </a:p>
        </p:txBody>
      </p:sp>
      <p:pic>
        <p:nvPicPr>
          <p:cNvPr id="1026" name="Picture 2">
            <a:extLst>
              <a:ext uri="{FF2B5EF4-FFF2-40B4-BE49-F238E27FC236}">
                <a16:creationId xmlns:a16="http://schemas.microsoft.com/office/drawing/2014/main" id="{27DA9973-25D0-43ED-B531-7A786EFFA3B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14836" y="1276944"/>
            <a:ext cx="4828707" cy="4321692"/>
          </a:xfrm>
          <a:prstGeom prst="rect">
            <a:avLst/>
          </a:prstGeom>
          <a:noFill/>
          <a:extLst>
            <a:ext uri="{909E8E84-426E-40DD-AFC4-6F175D3DCCD1}">
              <a14:hiddenFill xmlns:a14="http://schemas.microsoft.com/office/drawing/2010/main">
                <a:solidFill>
                  <a:srgbClr val="FFFFFF"/>
                </a:solidFill>
              </a14:hiddenFill>
            </a:ext>
          </a:extLst>
        </p:spPr>
      </p:pic>
      <p:sp>
        <p:nvSpPr>
          <p:cNvPr id="143" name="Rectangle 142">
            <a:extLst>
              <a:ext uri="{FF2B5EF4-FFF2-40B4-BE49-F238E27FC236}">
                <a16:creationId xmlns:a16="http://schemas.microsoft.com/office/drawing/2014/main" id="{538A90C8-AE0E-4EBA-9AF8-EEDB20602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a16="http://schemas.microsoft.com/office/drawing/2014/main" id="{F95A9653-C7AC-477A-B980-D25C50EEE4DF}"/>
              </a:ext>
            </a:extLst>
          </p:cNvPr>
          <p:cNvSpPr>
            <a:spLocks noGrp="1"/>
          </p:cNvSpPr>
          <p:nvPr>
            <p:ph idx="1"/>
          </p:nvPr>
        </p:nvSpPr>
        <p:spPr>
          <a:xfrm>
            <a:off x="639098" y="1600200"/>
            <a:ext cx="5456902" cy="4630277"/>
          </a:xfrm>
        </p:spPr>
        <p:txBody>
          <a:bodyPr anchor="ctr">
            <a:normAutofit/>
          </a:bodyPr>
          <a:lstStyle/>
          <a:p>
            <a:pPr>
              <a:lnSpc>
                <a:spcPct val="90000"/>
              </a:lnSpc>
            </a:pPr>
            <a:r>
              <a:rPr lang="pl-PL" dirty="0">
                <a:solidFill>
                  <a:srgbClr val="FFFFFF"/>
                </a:solidFill>
              </a:rPr>
              <a:t>Szczegóły na ilustracji (jest też na stronie w zakładce „Mundur”)</a:t>
            </a:r>
          </a:p>
          <a:p>
            <a:pPr>
              <a:lnSpc>
                <a:spcPct val="90000"/>
              </a:lnSpc>
            </a:pPr>
            <a:r>
              <a:rPr lang="pl-PL" dirty="0">
                <a:solidFill>
                  <a:srgbClr val="FFFFFF"/>
                </a:solidFill>
              </a:rPr>
              <a:t>Nowy mundur można zakupić np. w sklepie WGL (Woda Góry Las)</a:t>
            </a:r>
          </a:p>
          <a:p>
            <a:pPr>
              <a:lnSpc>
                <a:spcPct val="90000"/>
              </a:lnSpc>
            </a:pPr>
            <a:r>
              <a:rPr lang="pl-PL" dirty="0">
                <a:solidFill>
                  <a:srgbClr val="FFFFFF"/>
                </a:solidFill>
              </a:rPr>
              <a:t>Biorąc pod uwagę jak szybko rosną zuchy, to bardzo zachęcamy do korzystania z mundurów używanych – planujemy w przyszłości rozbudować projekt Szczepowej Wyprzedaży Garażowej, żeby ułatwić Państwu zarówno kupno używanych mundurów, jak i sprzedaż tych, z których Państwa dzieci już wyrosły)</a:t>
            </a:r>
            <a:endParaRPr lang="en-GB" dirty="0">
              <a:solidFill>
                <a:srgbClr val="FFFFFF"/>
              </a:solidFill>
            </a:endParaRPr>
          </a:p>
        </p:txBody>
      </p:sp>
    </p:spTree>
    <p:extLst>
      <p:ext uri="{BB962C8B-B14F-4D97-AF65-F5344CB8AC3E}">
        <p14:creationId xmlns:p14="http://schemas.microsoft.com/office/powerpoint/2010/main" val="4286887302"/>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42795E0-46C7-40B9-AE7E-BC3671A55403}"/>
              </a:ext>
            </a:extLst>
          </p:cNvPr>
          <p:cNvSpPr>
            <a:spLocks noGrp="1"/>
          </p:cNvSpPr>
          <p:nvPr>
            <p:ph type="title"/>
          </p:nvPr>
        </p:nvSpPr>
        <p:spPr/>
        <p:txBody>
          <a:bodyPr/>
          <a:lstStyle/>
          <a:p>
            <a:r>
              <a:rPr lang="pl-PL" dirty="0"/>
              <a:t>Kalendarz</a:t>
            </a:r>
            <a:endParaRPr lang="en-GB" dirty="0"/>
          </a:p>
        </p:txBody>
      </p:sp>
      <p:sp>
        <p:nvSpPr>
          <p:cNvPr id="3" name="Symbol zastępczy zawartości 2">
            <a:extLst>
              <a:ext uri="{FF2B5EF4-FFF2-40B4-BE49-F238E27FC236}">
                <a16:creationId xmlns:a16="http://schemas.microsoft.com/office/drawing/2014/main" id="{107E3E17-1ED4-4BFF-80C5-76370910D568}"/>
              </a:ext>
            </a:extLst>
          </p:cNvPr>
          <p:cNvSpPr>
            <a:spLocks noGrp="1"/>
          </p:cNvSpPr>
          <p:nvPr>
            <p:ph idx="1"/>
          </p:nvPr>
        </p:nvSpPr>
        <p:spPr>
          <a:xfrm>
            <a:off x="1154954" y="2603499"/>
            <a:ext cx="8825659" cy="3825875"/>
          </a:xfrm>
        </p:spPr>
        <p:txBody>
          <a:bodyPr>
            <a:normAutofit lnSpcReduction="10000"/>
          </a:bodyPr>
          <a:lstStyle/>
          <a:p>
            <a:r>
              <a:rPr lang="pl-PL" dirty="0"/>
              <a:t>24.10 – zebranie z rodzicami</a:t>
            </a:r>
          </a:p>
          <a:p>
            <a:r>
              <a:rPr lang="pl-PL" dirty="0"/>
              <a:t>(12.11 – Święto Szczepu)</a:t>
            </a:r>
          </a:p>
          <a:p>
            <a:r>
              <a:rPr lang="pl-PL" dirty="0"/>
              <a:t>19-20.11 – </a:t>
            </a:r>
            <a:r>
              <a:rPr lang="pl-PL" dirty="0" err="1"/>
              <a:t>minibiwak</a:t>
            </a:r>
            <a:r>
              <a:rPr lang="pl-PL" dirty="0"/>
              <a:t> (wstępnie, bo jesteśmy na etapie szukania miejsca)</a:t>
            </a:r>
          </a:p>
          <a:p>
            <a:r>
              <a:rPr lang="pl-PL" dirty="0"/>
              <a:t>17.12 – wigilia Szczepu</a:t>
            </a:r>
          </a:p>
          <a:p>
            <a:r>
              <a:rPr lang="pl-PL" dirty="0"/>
              <a:t>27.01 – Balik zuchowy</a:t>
            </a:r>
          </a:p>
          <a:p>
            <a:r>
              <a:rPr lang="pl-PL" dirty="0"/>
              <a:t>marzec – biwak wiosenny</a:t>
            </a:r>
          </a:p>
          <a:p>
            <a:r>
              <a:rPr lang="pl-PL" dirty="0"/>
              <a:t>15.04 – Rajd Zuchowy Kukułka</a:t>
            </a:r>
          </a:p>
          <a:p>
            <a:r>
              <a:rPr lang="pl-PL" dirty="0"/>
              <a:t>2-4.06 – wyjazdowy Złaz Hufca</a:t>
            </a:r>
          </a:p>
          <a:p>
            <a:r>
              <a:rPr lang="pl-PL" dirty="0"/>
              <a:t>Maj/Czerwiec – </a:t>
            </a:r>
            <a:r>
              <a:rPr lang="pl-PL" dirty="0" err="1"/>
              <a:t>Krasnalowy</a:t>
            </a:r>
            <a:r>
              <a:rPr lang="pl-PL" dirty="0"/>
              <a:t> Biwak rodzinny</a:t>
            </a:r>
          </a:p>
          <a:p>
            <a:r>
              <a:rPr lang="pl-PL" dirty="0"/>
              <a:t>Obóz - ??? (lipiec)</a:t>
            </a:r>
            <a:endParaRPr lang="en-GB" dirty="0"/>
          </a:p>
        </p:txBody>
      </p:sp>
    </p:spTree>
    <p:extLst>
      <p:ext uri="{BB962C8B-B14F-4D97-AF65-F5344CB8AC3E}">
        <p14:creationId xmlns:p14="http://schemas.microsoft.com/office/powerpoint/2010/main" val="3018044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81F74FC-4D57-47EB-B7FB-36271A1E7834}"/>
              </a:ext>
            </a:extLst>
          </p:cNvPr>
          <p:cNvSpPr>
            <a:spLocks noGrp="1"/>
          </p:cNvSpPr>
          <p:nvPr>
            <p:ph type="title"/>
          </p:nvPr>
        </p:nvSpPr>
        <p:spPr/>
        <p:txBody>
          <a:bodyPr/>
          <a:lstStyle/>
          <a:p>
            <a:r>
              <a:rPr lang="pl-PL" dirty="0"/>
              <a:t>Obóz letni</a:t>
            </a:r>
            <a:endParaRPr lang="en-GB" dirty="0"/>
          </a:p>
        </p:txBody>
      </p:sp>
      <p:sp>
        <p:nvSpPr>
          <p:cNvPr id="3" name="Symbol zastępczy zawartości 2">
            <a:extLst>
              <a:ext uri="{FF2B5EF4-FFF2-40B4-BE49-F238E27FC236}">
                <a16:creationId xmlns:a16="http://schemas.microsoft.com/office/drawing/2014/main" id="{C04BECE0-28C3-4181-A8D8-BAC7A601F8FE}"/>
              </a:ext>
            </a:extLst>
          </p:cNvPr>
          <p:cNvSpPr>
            <a:spLocks noGrp="1"/>
          </p:cNvSpPr>
          <p:nvPr>
            <p:ph idx="1"/>
          </p:nvPr>
        </p:nvSpPr>
        <p:spPr/>
        <p:txBody>
          <a:bodyPr/>
          <a:lstStyle/>
          <a:p>
            <a:r>
              <a:rPr lang="pl-PL" dirty="0"/>
              <a:t>2 tygodnie pod namiotami (na łóżkach polowych z materacami)</a:t>
            </a:r>
          </a:p>
          <a:p>
            <a:r>
              <a:rPr lang="pl-PL" dirty="0"/>
              <a:t>Zawsze tematyczny (Zabawa w coś lub kogoś połączona z uczeniem się wielu rzeczy, zajęciami sportowymi, manualnymi, integracyjnymi, rozwijającymi itp.)</a:t>
            </a:r>
          </a:p>
          <a:p>
            <a:r>
              <a:rPr lang="pl-PL" dirty="0"/>
              <a:t>Mnóstwo śpiewania, pląsania i potężna dawka świeżego powietrza i przerwy od wszelakich sprzętów elektronicznych</a:t>
            </a:r>
          </a:p>
          <a:p>
            <a:r>
              <a:rPr lang="pl-PL" dirty="0"/>
              <a:t>4 posiłki dziennie</a:t>
            </a:r>
          </a:p>
          <a:p>
            <a:r>
              <a:rPr lang="pl-PL" dirty="0"/>
              <a:t>Jeżeli przepisy pozwolą, to w połowie obozu dzień odwiedzin dla rodziców</a:t>
            </a:r>
            <a:endParaRPr lang="en-GB" dirty="0"/>
          </a:p>
        </p:txBody>
      </p:sp>
    </p:spTree>
    <p:extLst>
      <p:ext uri="{BB962C8B-B14F-4D97-AF65-F5344CB8AC3E}">
        <p14:creationId xmlns:p14="http://schemas.microsoft.com/office/powerpoint/2010/main" val="816021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7E3AAC1-1CAB-4A4E-B13A-52EF134A406C}"/>
              </a:ext>
            </a:extLst>
          </p:cNvPr>
          <p:cNvSpPr>
            <a:spLocks noGrp="1"/>
          </p:cNvSpPr>
          <p:nvPr>
            <p:ph type="title"/>
          </p:nvPr>
        </p:nvSpPr>
        <p:spPr/>
        <p:txBody>
          <a:bodyPr/>
          <a:lstStyle/>
          <a:p>
            <a:r>
              <a:rPr lang="pl-PL" dirty="0"/>
              <a:t>Ewidencja Tipi</a:t>
            </a:r>
            <a:endParaRPr lang="en-GB" dirty="0"/>
          </a:p>
        </p:txBody>
      </p:sp>
      <p:sp>
        <p:nvSpPr>
          <p:cNvPr id="3" name="Symbol zastępczy zawartości 2">
            <a:extLst>
              <a:ext uri="{FF2B5EF4-FFF2-40B4-BE49-F238E27FC236}">
                <a16:creationId xmlns:a16="http://schemas.microsoft.com/office/drawing/2014/main" id="{1952EC33-5FEE-48F5-A18E-50316470A24E}"/>
              </a:ext>
            </a:extLst>
          </p:cNvPr>
          <p:cNvSpPr>
            <a:spLocks noGrp="1"/>
          </p:cNvSpPr>
          <p:nvPr>
            <p:ph idx="1"/>
          </p:nvPr>
        </p:nvSpPr>
        <p:spPr>
          <a:xfrm>
            <a:off x="1071562" y="2409825"/>
            <a:ext cx="10048875" cy="4210050"/>
          </a:xfrm>
        </p:spPr>
        <p:txBody>
          <a:bodyPr>
            <a:normAutofit lnSpcReduction="10000"/>
          </a:bodyPr>
          <a:lstStyle/>
          <a:p>
            <a:r>
              <a:rPr lang="pl-PL" dirty="0"/>
              <a:t>Działalność w dziecka ZHP wymaga zgody od rodziców, obecnie przeniesionej do Ewidencji online</a:t>
            </a:r>
          </a:p>
          <a:p>
            <a:r>
              <a:rPr lang="pl-PL" dirty="0"/>
              <a:t>Jak się zalogować?</a:t>
            </a:r>
          </a:p>
          <a:p>
            <a:pPr lvl="1"/>
            <a:r>
              <a:rPr lang="pl-PL" dirty="0"/>
              <a:t>Udostępnię formularz, w którym zbiorę dane potrzebne mi do wpisania zucha do ewidencji: pesel, adres, itp. Dane te będą wykorzystane tylko na potrzeby wpisania zucha do ewidencji (co wiąże się m.in. Z byciem objętym ubezpieczeniem, nie będą one nikomu innemu udostępniane)</a:t>
            </a:r>
          </a:p>
          <a:p>
            <a:pPr lvl="1"/>
            <a:r>
              <a:rPr lang="pl-PL" dirty="0"/>
              <a:t>Dodam zucha do jednostki 89 JGZ w systemie</a:t>
            </a:r>
          </a:p>
          <a:p>
            <a:pPr lvl="1"/>
            <a:r>
              <a:rPr lang="pl-PL" dirty="0"/>
              <a:t>Wyślę Państwu link aktywacyjny, poprzez który będą mogli założyć sobie konto w systemie jako opiekun prawny zucha</a:t>
            </a:r>
          </a:p>
          <a:p>
            <a:pPr lvl="1"/>
            <a:r>
              <a:rPr lang="pl-PL" dirty="0"/>
              <a:t>Tam w zakładce „RODO” należy zaznaczyć odpowiednie zgody</a:t>
            </a:r>
          </a:p>
          <a:p>
            <a:pPr lvl="1"/>
            <a:r>
              <a:rPr lang="pl-PL" dirty="0"/>
              <a:t>Bardzo zachęcam do wyrażenia zgody na udostępnianie wizerunku – jeśli wszyscy taką zgodę wyrażą, to będziemy mogli publikować na stronie zdjęcia z naszych biwaków i obozów, które będą zarówno dla Państwa, jak i dla dzieci świetną pamiątką</a:t>
            </a:r>
          </a:p>
        </p:txBody>
      </p:sp>
    </p:spTree>
    <p:extLst>
      <p:ext uri="{BB962C8B-B14F-4D97-AF65-F5344CB8AC3E}">
        <p14:creationId xmlns:p14="http://schemas.microsoft.com/office/powerpoint/2010/main" val="2333691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6381CE5-7A43-412E-8D26-7A79DE0F06C9}"/>
              </a:ext>
            </a:extLst>
          </p:cNvPr>
          <p:cNvSpPr>
            <a:spLocks noGrp="1"/>
          </p:cNvSpPr>
          <p:nvPr>
            <p:ph type="title"/>
          </p:nvPr>
        </p:nvSpPr>
        <p:spPr/>
        <p:txBody>
          <a:bodyPr/>
          <a:lstStyle/>
          <a:p>
            <a:r>
              <a:rPr lang="pl-PL" dirty="0"/>
              <a:t>Ewidencja Tipi</a:t>
            </a:r>
            <a:endParaRPr lang="en-GB" dirty="0"/>
          </a:p>
        </p:txBody>
      </p:sp>
      <p:sp>
        <p:nvSpPr>
          <p:cNvPr id="3" name="Symbol zastępczy zawartości 2">
            <a:extLst>
              <a:ext uri="{FF2B5EF4-FFF2-40B4-BE49-F238E27FC236}">
                <a16:creationId xmlns:a16="http://schemas.microsoft.com/office/drawing/2014/main" id="{E0E6C4BF-CAB4-43E7-BD26-1EFD2C485DEE}"/>
              </a:ext>
            </a:extLst>
          </p:cNvPr>
          <p:cNvSpPr>
            <a:spLocks noGrp="1"/>
          </p:cNvSpPr>
          <p:nvPr>
            <p:ph idx="1"/>
          </p:nvPr>
        </p:nvSpPr>
        <p:spPr>
          <a:xfrm>
            <a:off x="1326810" y="3985986"/>
            <a:ext cx="8825659" cy="662214"/>
          </a:xfrm>
        </p:spPr>
        <p:txBody>
          <a:bodyPr/>
          <a:lstStyle/>
          <a:p>
            <a:r>
              <a:rPr lang="pl-PL" dirty="0"/>
              <a:t>Używamy zielonego suwaka, żeby przesunąć się do opcji „RODO”</a:t>
            </a:r>
            <a:endParaRPr lang="en-GB" dirty="0"/>
          </a:p>
        </p:txBody>
      </p:sp>
      <p:pic>
        <p:nvPicPr>
          <p:cNvPr id="7" name="Obraz 6">
            <a:extLst>
              <a:ext uri="{FF2B5EF4-FFF2-40B4-BE49-F238E27FC236}">
                <a16:creationId xmlns:a16="http://schemas.microsoft.com/office/drawing/2014/main" id="{B0AAD500-A096-4FD4-BF62-873E0E18540A}"/>
              </a:ext>
            </a:extLst>
          </p:cNvPr>
          <p:cNvPicPr>
            <a:picLocks noChangeAspect="1"/>
          </p:cNvPicPr>
          <p:nvPr/>
        </p:nvPicPr>
        <p:blipFill>
          <a:blip r:embed="rId2"/>
          <a:stretch>
            <a:fillRect/>
          </a:stretch>
        </p:blipFill>
        <p:spPr>
          <a:xfrm>
            <a:off x="744165" y="1913191"/>
            <a:ext cx="10703669" cy="1917645"/>
          </a:xfrm>
          <a:prstGeom prst="rect">
            <a:avLst/>
          </a:prstGeom>
        </p:spPr>
      </p:pic>
      <p:pic>
        <p:nvPicPr>
          <p:cNvPr id="9" name="Obraz 8">
            <a:extLst>
              <a:ext uri="{FF2B5EF4-FFF2-40B4-BE49-F238E27FC236}">
                <a16:creationId xmlns:a16="http://schemas.microsoft.com/office/drawing/2014/main" id="{1FB0B5EA-97FE-4C2F-80BA-EC4D4883E9FF}"/>
              </a:ext>
            </a:extLst>
          </p:cNvPr>
          <p:cNvPicPr>
            <a:picLocks noChangeAspect="1"/>
          </p:cNvPicPr>
          <p:nvPr/>
        </p:nvPicPr>
        <p:blipFill>
          <a:blip r:embed="rId3"/>
          <a:stretch>
            <a:fillRect/>
          </a:stretch>
        </p:blipFill>
        <p:spPr>
          <a:xfrm>
            <a:off x="1615844" y="4648200"/>
            <a:ext cx="8960310" cy="1695537"/>
          </a:xfrm>
          <a:prstGeom prst="rect">
            <a:avLst/>
          </a:prstGeom>
        </p:spPr>
      </p:pic>
    </p:spTree>
    <p:extLst>
      <p:ext uri="{BB962C8B-B14F-4D97-AF65-F5344CB8AC3E}">
        <p14:creationId xmlns:p14="http://schemas.microsoft.com/office/powerpoint/2010/main" val="3112770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Rectangle 15">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2B109C5B-3B98-48EB-A942-8D11CEA37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93"/>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0" name="Freeform 5">
            <a:extLst>
              <a:ext uri="{FF2B5EF4-FFF2-40B4-BE49-F238E27FC236}">
                <a16:creationId xmlns:a16="http://schemas.microsoft.com/office/drawing/2014/main" id="{A9C389E4-003E-40C9-AC9E-ED821C16F5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2" name="Rectangle 21">
            <a:extLst>
              <a:ext uri="{FF2B5EF4-FFF2-40B4-BE49-F238E27FC236}">
                <a16:creationId xmlns:a16="http://schemas.microsoft.com/office/drawing/2014/main" id="{6C042684-2705-40BD-9104-A6B24CE1CA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id="{69FF96D5-904E-4F1E-BCD8-6E997BAC9E9B}"/>
              </a:ext>
            </a:extLst>
          </p:cNvPr>
          <p:cNvSpPr>
            <a:spLocks noGrp="1"/>
          </p:cNvSpPr>
          <p:nvPr>
            <p:ph type="title"/>
          </p:nvPr>
        </p:nvSpPr>
        <p:spPr>
          <a:xfrm>
            <a:off x="5274825" y="1143000"/>
            <a:ext cx="6268246" cy="3134032"/>
          </a:xfrm>
        </p:spPr>
        <p:txBody>
          <a:bodyPr vert="horz" lIns="91440" tIns="45720" rIns="91440" bIns="45720" rtlCol="0" anchor="b">
            <a:normAutofit/>
          </a:bodyPr>
          <a:lstStyle/>
          <a:p>
            <a:r>
              <a:rPr lang="en-US" sz="6600" b="0" i="0" kern="1200">
                <a:solidFill>
                  <a:srgbClr val="EBEBEB"/>
                </a:solidFill>
                <a:latin typeface="+mj-lt"/>
                <a:ea typeface="+mj-ea"/>
                <a:cs typeface="+mj-cs"/>
              </a:rPr>
              <a:t>Ewidencja Tipi</a:t>
            </a:r>
          </a:p>
        </p:txBody>
      </p:sp>
      <p:sp>
        <p:nvSpPr>
          <p:cNvPr id="3" name="Symbol zastępczy zawartości 2">
            <a:extLst>
              <a:ext uri="{FF2B5EF4-FFF2-40B4-BE49-F238E27FC236}">
                <a16:creationId xmlns:a16="http://schemas.microsoft.com/office/drawing/2014/main" id="{83348957-BE49-45D8-90F5-C62C19AA6997}"/>
              </a:ext>
            </a:extLst>
          </p:cNvPr>
          <p:cNvSpPr>
            <a:spLocks noGrp="1"/>
          </p:cNvSpPr>
          <p:nvPr>
            <p:ph idx="1"/>
          </p:nvPr>
        </p:nvSpPr>
        <p:spPr>
          <a:xfrm>
            <a:off x="5274825" y="4473677"/>
            <a:ext cx="6268246" cy="1268144"/>
          </a:xfrm>
        </p:spPr>
        <p:txBody>
          <a:bodyPr vert="horz" lIns="91440" tIns="45720" rIns="91440" bIns="45720" rtlCol="0" anchor="t">
            <a:normAutofit/>
          </a:bodyPr>
          <a:lstStyle/>
          <a:p>
            <a:pPr marL="0" indent="0">
              <a:buNone/>
            </a:pPr>
            <a:r>
              <a:rPr lang="en-US" sz="2000" b="0" i="0" kern="1200" cap="all">
                <a:solidFill>
                  <a:schemeClr val="accent1">
                    <a:lumMod val="60000"/>
                    <a:lumOff val="40000"/>
                  </a:schemeClr>
                </a:solidFill>
                <a:latin typeface="+mn-lt"/>
                <a:ea typeface="+mn-ea"/>
                <a:cs typeface="+mn-cs"/>
              </a:rPr>
              <a:t>Zaznaczamy zgody, które na ilustracji są wzięte w czerwone kółko</a:t>
            </a:r>
          </a:p>
        </p:txBody>
      </p:sp>
      <p:pic>
        <p:nvPicPr>
          <p:cNvPr id="7" name="Obraz 6" descr="Obraz zawierający tekst&#10;&#10;Opis wygenerowany automatycznie">
            <a:extLst>
              <a:ext uri="{FF2B5EF4-FFF2-40B4-BE49-F238E27FC236}">
                <a16:creationId xmlns:a16="http://schemas.microsoft.com/office/drawing/2014/main" id="{ACDEB3BC-AD70-4AD6-9D58-AE30A1CAA252}"/>
              </a:ext>
            </a:extLst>
          </p:cNvPr>
          <p:cNvPicPr>
            <a:picLocks noChangeAspect="1"/>
          </p:cNvPicPr>
          <p:nvPr/>
        </p:nvPicPr>
        <p:blipFill>
          <a:blip r:embed="rId3"/>
          <a:stretch>
            <a:fillRect/>
          </a:stretch>
        </p:blipFill>
        <p:spPr>
          <a:xfrm>
            <a:off x="1109764" y="1710463"/>
            <a:ext cx="3531062" cy="3433957"/>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30234111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EED2E2BB-3846-41EB-9F1E-92C33C4A8F4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5" name="Rectangle 24">
              <a:extLst>
                <a:ext uri="{FF2B5EF4-FFF2-40B4-BE49-F238E27FC236}">
                  <a16:creationId xmlns:a16="http://schemas.microsoft.com/office/drawing/2014/main" id="{C73D5773-5AC9-444A-A47A-EB6656ACD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Freeform 5">
              <a:extLst>
                <a:ext uri="{FF2B5EF4-FFF2-40B4-BE49-F238E27FC236}">
                  <a16:creationId xmlns:a16="http://schemas.microsoft.com/office/drawing/2014/main" id="{81EB4475-C020-4325-AF59-31FCBFB7C5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8" name="Rectangle 27">
            <a:extLst>
              <a:ext uri="{FF2B5EF4-FFF2-40B4-BE49-F238E27FC236}">
                <a16:creationId xmlns:a16="http://schemas.microsoft.com/office/drawing/2014/main" id="{F7689D68-C339-4D5B-9DAA-E13F6BD4D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1B9CC3E5-EA42-4393-A2C0-5192B91BD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4">
            <a:extLst>
              <a:ext uri="{FF2B5EF4-FFF2-40B4-BE49-F238E27FC236}">
                <a16:creationId xmlns:a16="http://schemas.microsoft.com/office/drawing/2014/main" id="{E4C14A0E-58CD-46A4-BA06-5D9D930A3A63}"/>
              </a:ext>
            </a:extLst>
          </p:cNvPr>
          <p:cNvPicPr>
            <a:picLocks noChangeAspect="1"/>
          </p:cNvPicPr>
          <p:nvPr/>
        </p:nvPicPr>
        <p:blipFill>
          <a:blip r:embed="rId3"/>
          <a:stretch>
            <a:fillRect/>
          </a:stretch>
        </p:blipFill>
        <p:spPr>
          <a:xfrm>
            <a:off x="561110" y="1049838"/>
            <a:ext cx="5448111" cy="2288205"/>
          </a:xfrm>
          <a:prstGeom prst="roundRect">
            <a:avLst>
              <a:gd name="adj" fmla="val 0"/>
            </a:avLst>
          </a:prstGeom>
          <a:effectLst/>
        </p:spPr>
      </p:pic>
      <p:sp>
        <p:nvSpPr>
          <p:cNvPr id="32" name="Rectangle 31">
            <a:extLst>
              <a:ext uri="{FF2B5EF4-FFF2-40B4-BE49-F238E27FC236}">
                <a16:creationId xmlns:a16="http://schemas.microsoft.com/office/drawing/2014/main" id="{FB8DBC8E-FBA7-466C-8D97-75B15FBE9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7" name="Obraz 6">
            <a:extLst>
              <a:ext uri="{FF2B5EF4-FFF2-40B4-BE49-F238E27FC236}">
                <a16:creationId xmlns:a16="http://schemas.microsoft.com/office/drawing/2014/main" id="{00C8C3B8-E2B2-4E07-A5ED-036B3C28CC3C}"/>
              </a:ext>
            </a:extLst>
          </p:cNvPr>
          <p:cNvPicPr>
            <a:picLocks noChangeAspect="1"/>
          </p:cNvPicPr>
          <p:nvPr/>
        </p:nvPicPr>
        <p:blipFill>
          <a:blip r:embed="rId4"/>
          <a:stretch>
            <a:fillRect/>
          </a:stretch>
        </p:blipFill>
        <p:spPr>
          <a:xfrm>
            <a:off x="6172946" y="760614"/>
            <a:ext cx="5370123" cy="2865065"/>
          </a:xfrm>
          <a:prstGeom prst="roundRect">
            <a:avLst>
              <a:gd name="adj" fmla="val 0"/>
            </a:avLst>
          </a:prstGeom>
          <a:effectLst/>
        </p:spPr>
      </p:pic>
      <p:sp>
        <p:nvSpPr>
          <p:cNvPr id="34" name="Freeform: Shape 33">
            <a:extLst>
              <a:ext uri="{FF2B5EF4-FFF2-40B4-BE49-F238E27FC236}">
                <a16:creationId xmlns:a16="http://schemas.microsoft.com/office/drawing/2014/main" id="{E6FFF64E-1FE4-4AE0-9D62-567AA183C1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133850"/>
            <a:ext cx="11277600" cy="2250018"/>
          </a:xfrm>
          <a:custGeom>
            <a:avLst/>
            <a:gdLst>
              <a:gd name="connsiteX0" fmla="*/ 5264150 w 11277600"/>
              <a:gd name="connsiteY0" fmla="*/ 0 h 2250018"/>
              <a:gd name="connsiteX1" fmla="*/ 5499100 w 11277600"/>
              <a:gd name="connsiteY1" fmla="*/ 1588 h 2250018"/>
              <a:gd name="connsiteX2" fmla="*/ 5730875 w 11277600"/>
              <a:gd name="connsiteY2" fmla="*/ 1588 h 2250018"/>
              <a:gd name="connsiteX3" fmla="*/ 5961063 w 11277600"/>
              <a:gd name="connsiteY3" fmla="*/ 4763 h 2250018"/>
              <a:gd name="connsiteX4" fmla="*/ 6186488 w 11277600"/>
              <a:gd name="connsiteY4" fmla="*/ 9525 h 2250018"/>
              <a:gd name="connsiteX5" fmla="*/ 6410325 w 11277600"/>
              <a:gd name="connsiteY5" fmla="*/ 14288 h 2250018"/>
              <a:gd name="connsiteX6" fmla="*/ 6629400 w 11277600"/>
              <a:gd name="connsiteY6" fmla="*/ 19050 h 2250018"/>
              <a:gd name="connsiteX7" fmla="*/ 6846888 w 11277600"/>
              <a:gd name="connsiteY7" fmla="*/ 26988 h 2250018"/>
              <a:gd name="connsiteX8" fmla="*/ 7061200 w 11277600"/>
              <a:gd name="connsiteY8" fmla="*/ 34925 h 2250018"/>
              <a:gd name="connsiteX9" fmla="*/ 7270750 w 11277600"/>
              <a:gd name="connsiteY9" fmla="*/ 42863 h 2250018"/>
              <a:gd name="connsiteX10" fmla="*/ 7680325 w 11277600"/>
              <a:gd name="connsiteY10" fmla="*/ 63500 h 2250018"/>
              <a:gd name="connsiteX11" fmla="*/ 8072438 w 11277600"/>
              <a:gd name="connsiteY11" fmla="*/ 85725 h 2250018"/>
              <a:gd name="connsiteX12" fmla="*/ 8448675 w 11277600"/>
              <a:gd name="connsiteY12" fmla="*/ 109538 h 2250018"/>
              <a:gd name="connsiteX13" fmla="*/ 8805862 w 11277600"/>
              <a:gd name="connsiteY13" fmla="*/ 134938 h 2250018"/>
              <a:gd name="connsiteX14" fmla="*/ 9145588 w 11277600"/>
              <a:gd name="connsiteY14" fmla="*/ 161925 h 2250018"/>
              <a:gd name="connsiteX15" fmla="*/ 9461500 w 11277600"/>
              <a:gd name="connsiteY15" fmla="*/ 190500 h 2250018"/>
              <a:gd name="connsiteX16" fmla="*/ 9758362 w 11277600"/>
              <a:gd name="connsiteY16" fmla="*/ 219075 h 2250018"/>
              <a:gd name="connsiteX17" fmla="*/ 10031412 w 11277600"/>
              <a:gd name="connsiteY17" fmla="*/ 247650 h 2250018"/>
              <a:gd name="connsiteX18" fmla="*/ 10282238 w 11277600"/>
              <a:gd name="connsiteY18" fmla="*/ 274638 h 2250018"/>
              <a:gd name="connsiteX19" fmla="*/ 10504488 w 11277600"/>
              <a:gd name="connsiteY19" fmla="*/ 300038 h 2250018"/>
              <a:gd name="connsiteX20" fmla="*/ 10704512 w 11277600"/>
              <a:gd name="connsiteY20" fmla="*/ 323850 h 2250018"/>
              <a:gd name="connsiteX21" fmla="*/ 10874375 w 11277600"/>
              <a:gd name="connsiteY21" fmla="*/ 344488 h 2250018"/>
              <a:gd name="connsiteX22" fmla="*/ 11015662 w 11277600"/>
              <a:gd name="connsiteY22" fmla="*/ 363538 h 2250018"/>
              <a:gd name="connsiteX23" fmla="*/ 11210925 w 11277600"/>
              <a:gd name="connsiteY23" fmla="*/ 390525 h 2250018"/>
              <a:gd name="connsiteX24" fmla="*/ 11277600 w 11277600"/>
              <a:gd name="connsiteY24" fmla="*/ 400050 h 2250018"/>
              <a:gd name="connsiteX25" fmla="*/ 11277600 w 11277600"/>
              <a:gd name="connsiteY25" fmla="*/ 2250018 h 2250018"/>
              <a:gd name="connsiteX26" fmla="*/ 0 w 11277600"/>
              <a:gd name="connsiteY26" fmla="*/ 2250018 h 2250018"/>
              <a:gd name="connsiteX27" fmla="*/ 0 w 11277600"/>
              <a:gd name="connsiteY27" fmla="*/ 398463 h 2250018"/>
              <a:gd name="connsiteX28" fmla="*/ 255588 w 11277600"/>
              <a:gd name="connsiteY28" fmla="*/ 358775 h 2250018"/>
              <a:gd name="connsiteX29" fmla="*/ 511175 w 11277600"/>
              <a:gd name="connsiteY29" fmla="*/ 320675 h 2250018"/>
              <a:gd name="connsiteX30" fmla="*/ 766762 w 11277600"/>
              <a:gd name="connsiteY30" fmla="*/ 284163 h 2250018"/>
              <a:gd name="connsiteX31" fmla="*/ 1023938 w 11277600"/>
              <a:gd name="connsiteY31" fmla="*/ 252413 h 2250018"/>
              <a:gd name="connsiteX32" fmla="*/ 1279525 w 11277600"/>
              <a:gd name="connsiteY32" fmla="*/ 220663 h 2250018"/>
              <a:gd name="connsiteX33" fmla="*/ 1536700 w 11277600"/>
              <a:gd name="connsiteY33" fmla="*/ 190500 h 2250018"/>
              <a:gd name="connsiteX34" fmla="*/ 1790700 w 11277600"/>
              <a:gd name="connsiteY34" fmla="*/ 165100 h 2250018"/>
              <a:gd name="connsiteX35" fmla="*/ 2047875 w 11277600"/>
              <a:gd name="connsiteY35" fmla="*/ 141288 h 2250018"/>
              <a:gd name="connsiteX36" fmla="*/ 2303462 w 11277600"/>
              <a:gd name="connsiteY36" fmla="*/ 119063 h 2250018"/>
              <a:gd name="connsiteX37" fmla="*/ 2555875 w 11277600"/>
              <a:gd name="connsiteY37" fmla="*/ 100013 h 2250018"/>
              <a:gd name="connsiteX38" fmla="*/ 2809875 w 11277600"/>
              <a:gd name="connsiteY38" fmla="*/ 80963 h 2250018"/>
              <a:gd name="connsiteX39" fmla="*/ 3062288 w 11277600"/>
              <a:gd name="connsiteY39" fmla="*/ 65088 h 2250018"/>
              <a:gd name="connsiteX40" fmla="*/ 3313113 w 11277600"/>
              <a:gd name="connsiteY40" fmla="*/ 52388 h 2250018"/>
              <a:gd name="connsiteX41" fmla="*/ 3563938 w 11277600"/>
              <a:gd name="connsiteY41" fmla="*/ 39688 h 2250018"/>
              <a:gd name="connsiteX42" fmla="*/ 3811588 w 11277600"/>
              <a:gd name="connsiteY42" fmla="*/ 28575 h 2250018"/>
              <a:gd name="connsiteX43" fmla="*/ 4057650 w 11277600"/>
              <a:gd name="connsiteY43" fmla="*/ 20638 h 2250018"/>
              <a:gd name="connsiteX44" fmla="*/ 4303713 w 11277600"/>
              <a:gd name="connsiteY44" fmla="*/ 14288 h 2250018"/>
              <a:gd name="connsiteX45" fmla="*/ 4546600 w 11277600"/>
              <a:gd name="connsiteY45" fmla="*/ 7938 h 2250018"/>
              <a:gd name="connsiteX46" fmla="*/ 4787900 w 11277600"/>
              <a:gd name="connsiteY46" fmla="*/ 4763 h 2250018"/>
              <a:gd name="connsiteX47" fmla="*/ 5027613 w 11277600"/>
              <a:gd name="connsiteY47" fmla="*/ 1588 h 22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277600" h="2250018">
                <a:moveTo>
                  <a:pt x="5264150" y="0"/>
                </a:moveTo>
                <a:lnTo>
                  <a:pt x="5499100" y="1588"/>
                </a:lnTo>
                <a:lnTo>
                  <a:pt x="5730875" y="1588"/>
                </a:lnTo>
                <a:lnTo>
                  <a:pt x="5961063" y="4763"/>
                </a:lnTo>
                <a:lnTo>
                  <a:pt x="6186488" y="9525"/>
                </a:lnTo>
                <a:lnTo>
                  <a:pt x="6410325" y="14288"/>
                </a:lnTo>
                <a:lnTo>
                  <a:pt x="6629400" y="19050"/>
                </a:lnTo>
                <a:lnTo>
                  <a:pt x="6846888" y="26988"/>
                </a:lnTo>
                <a:lnTo>
                  <a:pt x="7061200" y="34925"/>
                </a:lnTo>
                <a:lnTo>
                  <a:pt x="7270750" y="42863"/>
                </a:lnTo>
                <a:lnTo>
                  <a:pt x="7680325" y="63500"/>
                </a:lnTo>
                <a:lnTo>
                  <a:pt x="8072438" y="85725"/>
                </a:lnTo>
                <a:lnTo>
                  <a:pt x="8448675" y="109538"/>
                </a:lnTo>
                <a:lnTo>
                  <a:pt x="8805862" y="134938"/>
                </a:lnTo>
                <a:lnTo>
                  <a:pt x="9145588" y="161925"/>
                </a:lnTo>
                <a:lnTo>
                  <a:pt x="9461500" y="190500"/>
                </a:lnTo>
                <a:lnTo>
                  <a:pt x="9758362" y="219075"/>
                </a:lnTo>
                <a:lnTo>
                  <a:pt x="10031412" y="247650"/>
                </a:lnTo>
                <a:lnTo>
                  <a:pt x="10282238" y="274638"/>
                </a:lnTo>
                <a:lnTo>
                  <a:pt x="10504488" y="300038"/>
                </a:lnTo>
                <a:lnTo>
                  <a:pt x="10704512" y="323850"/>
                </a:lnTo>
                <a:lnTo>
                  <a:pt x="10874375" y="344488"/>
                </a:lnTo>
                <a:lnTo>
                  <a:pt x="11015662" y="363538"/>
                </a:lnTo>
                <a:lnTo>
                  <a:pt x="11210925" y="390525"/>
                </a:lnTo>
                <a:lnTo>
                  <a:pt x="11277600" y="400050"/>
                </a:lnTo>
                <a:lnTo>
                  <a:pt x="11277600" y="2250018"/>
                </a:lnTo>
                <a:lnTo>
                  <a:pt x="0" y="2250018"/>
                </a:lnTo>
                <a:lnTo>
                  <a:pt x="0" y="398463"/>
                </a:lnTo>
                <a:lnTo>
                  <a:pt x="255588" y="358775"/>
                </a:lnTo>
                <a:lnTo>
                  <a:pt x="511175" y="320675"/>
                </a:lnTo>
                <a:lnTo>
                  <a:pt x="766762" y="284163"/>
                </a:lnTo>
                <a:lnTo>
                  <a:pt x="1023938" y="252413"/>
                </a:lnTo>
                <a:lnTo>
                  <a:pt x="1279525" y="220663"/>
                </a:lnTo>
                <a:lnTo>
                  <a:pt x="1536700" y="190500"/>
                </a:lnTo>
                <a:lnTo>
                  <a:pt x="1790700" y="165100"/>
                </a:lnTo>
                <a:lnTo>
                  <a:pt x="2047875" y="141288"/>
                </a:lnTo>
                <a:lnTo>
                  <a:pt x="2303462" y="119063"/>
                </a:lnTo>
                <a:lnTo>
                  <a:pt x="2555875" y="100013"/>
                </a:lnTo>
                <a:lnTo>
                  <a:pt x="2809875" y="80963"/>
                </a:lnTo>
                <a:lnTo>
                  <a:pt x="3062288" y="65088"/>
                </a:lnTo>
                <a:lnTo>
                  <a:pt x="3313113" y="52388"/>
                </a:lnTo>
                <a:lnTo>
                  <a:pt x="3563938" y="39688"/>
                </a:lnTo>
                <a:lnTo>
                  <a:pt x="3811588" y="28575"/>
                </a:lnTo>
                <a:lnTo>
                  <a:pt x="4057650" y="20638"/>
                </a:lnTo>
                <a:lnTo>
                  <a:pt x="4303713" y="14288"/>
                </a:lnTo>
                <a:lnTo>
                  <a:pt x="4546600" y="7938"/>
                </a:lnTo>
                <a:lnTo>
                  <a:pt x="4787900" y="4763"/>
                </a:lnTo>
                <a:lnTo>
                  <a:pt x="5027613" y="1588"/>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36" name="Freeform 5">
            <a:extLst>
              <a:ext uri="{FF2B5EF4-FFF2-40B4-BE49-F238E27FC236}">
                <a16:creationId xmlns:a16="http://schemas.microsoft.com/office/drawing/2014/main" id="{9C80E52D-DE5C-4267-9C99-8741F2E42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0371525">
            <a:off x="263767" y="411712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 name="Symbol zastępczy zawartości 2">
            <a:extLst>
              <a:ext uri="{FF2B5EF4-FFF2-40B4-BE49-F238E27FC236}">
                <a16:creationId xmlns:a16="http://schemas.microsoft.com/office/drawing/2014/main" id="{29B129BB-8711-4B16-A385-EDF62F8FE4AB}"/>
              </a:ext>
            </a:extLst>
          </p:cNvPr>
          <p:cNvSpPr>
            <a:spLocks noGrp="1"/>
          </p:cNvSpPr>
          <p:nvPr>
            <p:ph idx="1"/>
          </p:nvPr>
        </p:nvSpPr>
        <p:spPr>
          <a:xfrm>
            <a:off x="649976" y="5692877"/>
            <a:ext cx="10893095" cy="535304"/>
          </a:xfrm>
        </p:spPr>
        <p:txBody>
          <a:bodyPr vert="horz" lIns="91440" tIns="45720" rIns="91440" bIns="45720" rtlCol="0" anchor="t">
            <a:noAutofit/>
          </a:bodyPr>
          <a:lstStyle/>
          <a:p>
            <a:pPr marL="0" indent="0">
              <a:buNone/>
            </a:pPr>
            <a:r>
              <a:rPr lang="en-US" sz="3200" b="0" i="0" kern="1200" cap="all" dirty="0">
                <a:solidFill>
                  <a:schemeClr val="accent1">
                    <a:lumMod val="60000"/>
                    <a:lumOff val="40000"/>
                  </a:schemeClr>
                </a:solidFill>
                <a:latin typeface="+mn-lt"/>
                <a:ea typeface="+mn-ea"/>
                <a:cs typeface="+mn-cs"/>
              </a:rPr>
              <a:t>89 JGZ Wesołe Krasnale</a:t>
            </a:r>
          </a:p>
        </p:txBody>
      </p:sp>
      <p:sp>
        <p:nvSpPr>
          <p:cNvPr id="2" name="Tytuł 1">
            <a:extLst>
              <a:ext uri="{FF2B5EF4-FFF2-40B4-BE49-F238E27FC236}">
                <a16:creationId xmlns:a16="http://schemas.microsoft.com/office/drawing/2014/main" id="{ABD1DEEC-C94B-4FFE-851E-1E9B239EE62C}"/>
              </a:ext>
            </a:extLst>
          </p:cNvPr>
          <p:cNvSpPr>
            <a:spLocks noGrp="1"/>
          </p:cNvSpPr>
          <p:nvPr>
            <p:ph type="title"/>
          </p:nvPr>
        </p:nvSpPr>
        <p:spPr>
          <a:xfrm>
            <a:off x="649975" y="4517136"/>
            <a:ext cx="10893095" cy="1174947"/>
          </a:xfrm>
        </p:spPr>
        <p:txBody>
          <a:bodyPr vert="horz" lIns="91440" tIns="45720" rIns="91440" bIns="45720" rtlCol="0" anchor="b">
            <a:normAutofit/>
          </a:bodyPr>
          <a:lstStyle/>
          <a:p>
            <a:r>
              <a:rPr lang="en-US" sz="6000" b="0" i="0" kern="1200">
                <a:solidFill>
                  <a:schemeClr val="bg2"/>
                </a:solidFill>
                <a:latin typeface="+mj-lt"/>
                <a:ea typeface="+mj-ea"/>
                <a:cs typeface="+mj-cs"/>
              </a:rPr>
              <a:t>Kim jesteśmy?</a:t>
            </a:r>
          </a:p>
        </p:txBody>
      </p:sp>
    </p:spTree>
    <p:extLst>
      <p:ext uri="{BB962C8B-B14F-4D97-AF65-F5344CB8AC3E}">
        <p14:creationId xmlns:p14="http://schemas.microsoft.com/office/powerpoint/2010/main" val="3325999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2E87B6D-1523-4E59-8FDB-B59370965C1B}"/>
              </a:ext>
            </a:extLst>
          </p:cNvPr>
          <p:cNvSpPr>
            <a:spLocks noGrp="1"/>
          </p:cNvSpPr>
          <p:nvPr>
            <p:ph idx="1"/>
          </p:nvPr>
        </p:nvSpPr>
        <p:spPr/>
        <p:txBody>
          <a:bodyPr/>
          <a:lstStyle/>
          <a:p>
            <a:r>
              <a:rPr lang="pl-PL" dirty="0"/>
              <a:t>Można także w zakładce Dane i Dane kontaktowe sprawdzić, czy wszystkie wprowadzone przeze mnie informacje są poprawne</a:t>
            </a:r>
          </a:p>
          <a:p>
            <a:r>
              <a:rPr lang="pl-PL" dirty="0"/>
              <a:t>W razie wątpliwości tradycyjnie zapraszam do kontaktu, niestety system jest dosyć nowy i zdarzają się problemy i usterki</a:t>
            </a:r>
            <a:endParaRPr lang="en-GB" dirty="0"/>
          </a:p>
        </p:txBody>
      </p:sp>
      <p:sp>
        <p:nvSpPr>
          <p:cNvPr id="5" name="Tytuł 4">
            <a:extLst>
              <a:ext uri="{FF2B5EF4-FFF2-40B4-BE49-F238E27FC236}">
                <a16:creationId xmlns:a16="http://schemas.microsoft.com/office/drawing/2014/main" id="{62CD1AE9-122F-4CDA-8F89-6455609489DD}"/>
              </a:ext>
            </a:extLst>
          </p:cNvPr>
          <p:cNvSpPr>
            <a:spLocks noGrp="1"/>
          </p:cNvSpPr>
          <p:nvPr>
            <p:ph type="title"/>
          </p:nvPr>
        </p:nvSpPr>
        <p:spPr/>
        <p:txBody>
          <a:bodyPr/>
          <a:lstStyle/>
          <a:p>
            <a:r>
              <a:rPr lang="pl-PL" dirty="0"/>
              <a:t>Ewidencja Tipi</a:t>
            </a:r>
            <a:endParaRPr lang="en-GB" dirty="0"/>
          </a:p>
        </p:txBody>
      </p:sp>
    </p:spTree>
    <p:extLst>
      <p:ext uri="{BB962C8B-B14F-4D97-AF65-F5344CB8AC3E}">
        <p14:creationId xmlns:p14="http://schemas.microsoft.com/office/powerpoint/2010/main" val="190348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F091DC8-FF4C-44E4-8F1B-A6651DDAA4B5}"/>
              </a:ext>
            </a:extLst>
          </p:cNvPr>
          <p:cNvSpPr>
            <a:spLocks noGrp="1"/>
          </p:cNvSpPr>
          <p:nvPr>
            <p:ph type="title"/>
          </p:nvPr>
        </p:nvSpPr>
        <p:spPr/>
        <p:txBody>
          <a:bodyPr/>
          <a:lstStyle/>
          <a:p>
            <a:r>
              <a:rPr lang="pl-PL" dirty="0"/>
              <a:t>Kontakt</a:t>
            </a:r>
            <a:endParaRPr lang="en-GB" dirty="0"/>
          </a:p>
        </p:txBody>
      </p:sp>
      <p:sp>
        <p:nvSpPr>
          <p:cNvPr id="3" name="Symbol zastępczy zawartości 2">
            <a:extLst>
              <a:ext uri="{FF2B5EF4-FFF2-40B4-BE49-F238E27FC236}">
                <a16:creationId xmlns:a16="http://schemas.microsoft.com/office/drawing/2014/main" id="{E308E57C-2103-49BA-96AC-7A83EBB0E858}"/>
              </a:ext>
            </a:extLst>
          </p:cNvPr>
          <p:cNvSpPr>
            <a:spLocks noGrp="1"/>
          </p:cNvSpPr>
          <p:nvPr>
            <p:ph idx="1"/>
          </p:nvPr>
        </p:nvSpPr>
        <p:spPr/>
        <p:txBody>
          <a:bodyPr/>
          <a:lstStyle/>
          <a:p>
            <a:r>
              <a:rPr lang="pl-PL" dirty="0"/>
              <a:t>Drużynowa: </a:t>
            </a:r>
            <a:r>
              <a:rPr lang="pl-PL" dirty="0" err="1"/>
              <a:t>Pwd</a:t>
            </a:r>
            <a:r>
              <a:rPr lang="pl-PL" dirty="0"/>
              <a:t>. Agnieszka Gapińska</a:t>
            </a:r>
          </a:p>
          <a:p>
            <a:pPr lvl="1"/>
            <a:r>
              <a:rPr lang="pl-PL" dirty="0"/>
              <a:t>Tel.: 514 392 667</a:t>
            </a:r>
          </a:p>
          <a:p>
            <a:pPr lvl="1"/>
            <a:r>
              <a:rPr lang="pl-PL" dirty="0"/>
              <a:t>Mail: </a:t>
            </a:r>
            <a:r>
              <a:rPr lang="pl-PL" dirty="0">
                <a:hlinkClick r:id="rId2"/>
              </a:rPr>
              <a:t>agnieszka.gapinska@zhp.net.pl</a:t>
            </a:r>
            <a:endParaRPr lang="pl-PL" dirty="0"/>
          </a:p>
          <a:p>
            <a:r>
              <a:rPr lang="pl-PL" dirty="0"/>
              <a:t>Strona internetowa: </a:t>
            </a:r>
          </a:p>
          <a:p>
            <a:pPr lvl="1"/>
            <a:r>
              <a:rPr lang="pl-PL" dirty="0">
                <a:hlinkClick r:id="rId3"/>
              </a:rPr>
              <a:t>http://89jgz.szczep7.pl</a:t>
            </a:r>
            <a:endParaRPr lang="pl-PL" dirty="0"/>
          </a:p>
          <a:p>
            <a:r>
              <a:rPr lang="pl-PL" dirty="0"/>
              <a:t>Numer konta gromady:</a:t>
            </a:r>
          </a:p>
          <a:p>
            <a:pPr lvl="1"/>
            <a:r>
              <a:rPr lang="pl-PL" dirty="0"/>
              <a:t>04 1140 2004 0000 3202 7589 9912</a:t>
            </a:r>
          </a:p>
          <a:p>
            <a:pPr lvl="1"/>
            <a:endParaRPr lang="pl-PL" dirty="0"/>
          </a:p>
        </p:txBody>
      </p:sp>
    </p:spTree>
    <p:extLst>
      <p:ext uri="{BB962C8B-B14F-4D97-AF65-F5344CB8AC3E}">
        <p14:creationId xmlns:p14="http://schemas.microsoft.com/office/powerpoint/2010/main" val="3452948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3CEB0C5-3CA9-4130-A85F-A2F11CF475B0}"/>
              </a:ext>
            </a:extLst>
          </p:cNvPr>
          <p:cNvSpPr>
            <a:spLocks noGrp="1"/>
          </p:cNvSpPr>
          <p:nvPr>
            <p:ph type="title"/>
          </p:nvPr>
        </p:nvSpPr>
        <p:spPr/>
        <p:txBody>
          <a:bodyPr/>
          <a:lstStyle/>
          <a:p>
            <a:r>
              <a:rPr lang="pl-PL" dirty="0"/>
              <a:t>Inne</a:t>
            </a:r>
            <a:endParaRPr lang="en-GB" dirty="0"/>
          </a:p>
        </p:txBody>
      </p:sp>
      <p:sp>
        <p:nvSpPr>
          <p:cNvPr id="3" name="Symbol zastępczy zawartości 2">
            <a:extLst>
              <a:ext uri="{FF2B5EF4-FFF2-40B4-BE49-F238E27FC236}">
                <a16:creationId xmlns:a16="http://schemas.microsoft.com/office/drawing/2014/main" id="{2032BDC4-6ECE-01AD-D93D-C2FE11F3562F}"/>
              </a:ext>
            </a:extLst>
          </p:cNvPr>
          <p:cNvSpPr>
            <a:spLocks noGrp="1"/>
          </p:cNvSpPr>
          <p:nvPr>
            <p:ph idx="1"/>
          </p:nvPr>
        </p:nvSpPr>
        <p:spPr/>
        <p:txBody>
          <a:bodyPr/>
          <a:lstStyle/>
          <a:p>
            <a:r>
              <a:rPr lang="pl-PL" dirty="0"/>
              <a:t>Jeśli chcą Państwo, żeby ktoś inny niż opiekun prawny odbierał dziecko ze zbiórek, to bardzo prosimy o wypisanie zgody na to (można od razu na cały rok harcerski lub jednorazowo) według wzoru:</a:t>
            </a:r>
          </a:p>
          <a:p>
            <a:pPr lvl="1"/>
            <a:r>
              <a:rPr lang="pl-PL" dirty="0"/>
              <a:t>Upoważniam …………………….. do odbioru mojego syna/mojej córki ………………… ze zbiórek zuchowych (i biwaków).</a:t>
            </a:r>
          </a:p>
          <a:p>
            <a:pPr marL="914400" lvl="2" indent="0">
              <a:buNone/>
            </a:pPr>
            <a:r>
              <a:rPr lang="pl-PL" dirty="0"/>
              <a:t>Podpis:</a:t>
            </a:r>
          </a:p>
          <a:p>
            <a:pPr marL="914400" lvl="2" indent="0">
              <a:buNone/>
            </a:pPr>
            <a:r>
              <a:rPr lang="pl-PL" dirty="0"/>
              <a:t> </a:t>
            </a:r>
          </a:p>
          <a:p>
            <a:r>
              <a:rPr lang="pl-PL" dirty="0"/>
              <a:t>Nadchodzą zmiany…</a:t>
            </a:r>
          </a:p>
        </p:txBody>
      </p:sp>
    </p:spTree>
    <p:extLst>
      <p:ext uri="{BB962C8B-B14F-4D97-AF65-F5344CB8AC3E}">
        <p14:creationId xmlns:p14="http://schemas.microsoft.com/office/powerpoint/2010/main" val="1703935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5FA5D76-AED9-4912-8879-80ECD47F618F}"/>
              </a:ext>
            </a:extLst>
          </p:cNvPr>
          <p:cNvSpPr>
            <a:spLocks noGrp="1"/>
          </p:cNvSpPr>
          <p:nvPr>
            <p:ph type="title"/>
          </p:nvPr>
        </p:nvSpPr>
        <p:spPr/>
        <p:txBody>
          <a:bodyPr/>
          <a:lstStyle/>
          <a:p>
            <a:r>
              <a:rPr lang="pl-PL" dirty="0"/>
              <a:t>Pytania</a:t>
            </a:r>
            <a:endParaRPr lang="en-GB" dirty="0"/>
          </a:p>
        </p:txBody>
      </p:sp>
      <p:sp>
        <p:nvSpPr>
          <p:cNvPr id="4" name="Przycisk akcji: Pomoc 3">
            <a:hlinkClick r:id="" action="ppaction://noaction" highlightClick="1"/>
            <a:extLst>
              <a:ext uri="{FF2B5EF4-FFF2-40B4-BE49-F238E27FC236}">
                <a16:creationId xmlns:a16="http://schemas.microsoft.com/office/drawing/2014/main" id="{839DA4D0-862D-4503-A153-4E062A12DA0B}"/>
              </a:ext>
            </a:extLst>
          </p:cNvPr>
          <p:cNvSpPr/>
          <p:nvPr/>
        </p:nvSpPr>
        <p:spPr>
          <a:xfrm>
            <a:off x="3690937" y="2524125"/>
            <a:ext cx="4810125" cy="375285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52941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 name="Rectangle 7">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Rectangle 10">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13" name="Group 12">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4" name="Rectangle 13">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5"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ytuł 1">
            <a:extLst>
              <a:ext uri="{FF2B5EF4-FFF2-40B4-BE49-F238E27FC236}">
                <a16:creationId xmlns:a16="http://schemas.microsoft.com/office/drawing/2014/main" id="{154FC7DF-AA29-4799-A81E-2799C0A5E3C0}"/>
              </a:ext>
            </a:extLst>
          </p:cNvPr>
          <p:cNvSpPr>
            <a:spLocks noGrp="1"/>
          </p:cNvSpPr>
          <p:nvPr>
            <p:ph type="title"/>
          </p:nvPr>
        </p:nvSpPr>
        <p:spPr>
          <a:xfrm>
            <a:off x="4678420" y="1370143"/>
            <a:ext cx="6391270" cy="4157446"/>
          </a:xfrm>
        </p:spPr>
        <p:txBody>
          <a:bodyPr vert="horz" lIns="91440" tIns="45720" rIns="91440" bIns="45720" rtlCol="0" anchor="ctr">
            <a:normAutofit/>
          </a:bodyPr>
          <a:lstStyle/>
          <a:p>
            <a:r>
              <a:rPr lang="en-US" sz="6600">
                <a:solidFill>
                  <a:schemeClr val="tx1"/>
                </a:solidFill>
              </a:rPr>
              <a:t>Dziękuję za uwagę! </a:t>
            </a:r>
            <a:r>
              <a:rPr lang="en-US" sz="6600">
                <a:solidFill>
                  <a:schemeClr val="tx1"/>
                </a:solidFill>
                <a:sym typeface="Wingdings" panose="05000000000000000000" pitchFamily="2" charset="2"/>
              </a:rPr>
              <a:t> </a:t>
            </a:r>
            <a:endParaRPr lang="en-US" sz="6600">
              <a:solidFill>
                <a:schemeClr val="tx1"/>
              </a:solidFill>
            </a:endParaRPr>
          </a:p>
        </p:txBody>
      </p:sp>
      <p:cxnSp>
        <p:nvCxnSpPr>
          <p:cNvPr id="17" name="Straight Connector 16">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102340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6624DF5-0E78-4C8B-8EDF-5BECAAD245BF}"/>
              </a:ext>
            </a:extLst>
          </p:cNvPr>
          <p:cNvSpPr>
            <a:spLocks noGrp="1"/>
          </p:cNvSpPr>
          <p:nvPr>
            <p:ph type="title"/>
          </p:nvPr>
        </p:nvSpPr>
        <p:spPr/>
        <p:txBody>
          <a:bodyPr/>
          <a:lstStyle/>
          <a:p>
            <a:r>
              <a:rPr lang="pl-PL" dirty="0"/>
              <a:t>Kadra – studenci i uczniowie</a:t>
            </a:r>
            <a:endParaRPr lang="en-GB" dirty="0"/>
          </a:p>
        </p:txBody>
      </p:sp>
      <p:sp>
        <p:nvSpPr>
          <p:cNvPr id="3" name="Symbol zastępczy zawartości 2">
            <a:extLst>
              <a:ext uri="{FF2B5EF4-FFF2-40B4-BE49-F238E27FC236}">
                <a16:creationId xmlns:a16="http://schemas.microsoft.com/office/drawing/2014/main" id="{F9C6D1A2-84EA-46BA-9100-CB671EC8F4AC}"/>
              </a:ext>
            </a:extLst>
          </p:cNvPr>
          <p:cNvSpPr>
            <a:spLocks noGrp="1"/>
          </p:cNvSpPr>
          <p:nvPr>
            <p:ph idx="1"/>
          </p:nvPr>
        </p:nvSpPr>
        <p:spPr/>
        <p:txBody>
          <a:bodyPr/>
          <a:lstStyle/>
          <a:p>
            <a:r>
              <a:rPr lang="pl-PL" dirty="0"/>
              <a:t>Drużynowa: </a:t>
            </a:r>
            <a:r>
              <a:rPr lang="pl-PL" dirty="0" err="1"/>
              <a:t>pwd</a:t>
            </a:r>
            <a:r>
              <a:rPr lang="pl-PL" dirty="0"/>
              <a:t>. Agnieszka Gapińska</a:t>
            </a:r>
          </a:p>
          <a:p>
            <a:r>
              <a:rPr lang="pl-PL" dirty="0"/>
              <a:t>Przyboczni:</a:t>
            </a:r>
          </a:p>
          <a:p>
            <a:pPr lvl="1"/>
            <a:r>
              <a:rPr lang="pl-PL" dirty="0" err="1"/>
              <a:t>pwd</a:t>
            </a:r>
            <a:r>
              <a:rPr lang="pl-PL" dirty="0"/>
              <a:t>. Barbara Sobańska</a:t>
            </a:r>
          </a:p>
          <a:p>
            <a:pPr lvl="1"/>
            <a:r>
              <a:rPr lang="pl-PL" dirty="0" err="1"/>
              <a:t>Dh</a:t>
            </a:r>
            <a:r>
              <a:rPr lang="pl-PL" dirty="0"/>
              <a:t>. Marianna </a:t>
            </a:r>
            <a:r>
              <a:rPr lang="pl-PL" dirty="0" err="1"/>
              <a:t>Jachowska</a:t>
            </a:r>
            <a:endParaRPr lang="pl-PL" dirty="0"/>
          </a:p>
          <a:p>
            <a:pPr lvl="1"/>
            <a:r>
              <a:rPr lang="pl-PL" dirty="0" err="1"/>
              <a:t>Dh</a:t>
            </a:r>
            <a:r>
              <a:rPr lang="pl-PL" dirty="0"/>
              <a:t> Jan Niedziela</a:t>
            </a:r>
          </a:p>
          <a:p>
            <a:pPr lvl="1"/>
            <a:r>
              <a:rPr lang="pl-PL" dirty="0" err="1"/>
              <a:t>Dh</a:t>
            </a:r>
            <a:r>
              <a:rPr lang="pl-PL" dirty="0"/>
              <a:t>. Aleksandra Wrońska</a:t>
            </a:r>
          </a:p>
          <a:p>
            <a:r>
              <a:rPr lang="pl-PL" dirty="0"/>
              <a:t>A do pomocy jeszcze:</a:t>
            </a:r>
          </a:p>
          <a:p>
            <a:pPr lvl="1"/>
            <a:r>
              <a:rPr lang="pl-PL" dirty="0"/>
              <a:t>Stażyści – czyli harcerze starsi i wędrownicy ze szczepu</a:t>
            </a:r>
          </a:p>
        </p:txBody>
      </p:sp>
    </p:spTree>
    <p:extLst>
      <p:ext uri="{BB962C8B-B14F-4D97-AF65-F5344CB8AC3E}">
        <p14:creationId xmlns:p14="http://schemas.microsoft.com/office/powerpoint/2010/main" val="393392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1" name="Freeform: Shape 10">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3"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ytuł 1">
            <a:extLst>
              <a:ext uri="{FF2B5EF4-FFF2-40B4-BE49-F238E27FC236}">
                <a16:creationId xmlns:a16="http://schemas.microsoft.com/office/drawing/2014/main" id="{07850717-0091-4B0F-9891-CE88CAE3D6B3}"/>
              </a:ext>
            </a:extLst>
          </p:cNvPr>
          <p:cNvSpPr>
            <a:spLocks noGrp="1"/>
          </p:cNvSpPr>
          <p:nvPr>
            <p:ph type="title"/>
          </p:nvPr>
        </p:nvSpPr>
        <p:spPr>
          <a:xfrm>
            <a:off x="1154955" y="973668"/>
            <a:ext cx="2942210" cy="1020232"/>
          </a:xfrm>
        </p:spPr>
        <p:txBody>
          <a:bodyPr>
            <a:normAutofit/>
          </a:bodyPr>
          <a:lstStyle/>
          <a:p>
            <a:pPr>
              <a:lnSpc>
                <a:spcPct val="90000"/>
              </a:lnSpc>
            </a:pPr>
            <a:r>
              <a:rPr lang="pl-PL" sz="2500">
                <a:solidFill>
                  <a:srgbClr val="EBEBEB"/>
                </a:solidFill>
              </a:rPr>
              <a:t>Zuchy – uczniowie klas 0-3</a:t>
            </a:r>
            <a:endParaRPr lang="en-GB" sz="2500">
              <a:solidFill>
                <a:srgbClr val="EBEBEB"/>
              </a:solidFill>
            </a:endParaRPr>
          </a:p>
        </p:txBody>
      </p:sp>
      <p:pic>
        <p:nvPicPr>
          <p:cNvPr id="4" name="Obraz 3">
            <a:extLst>
              <a:ext uri="{FF2B5EF4-FFF2-40B4-BE49-F238E27FC236}">
                <a16:creationId xmlns:a16="http://schemas.microsoft.com/office/drawing/2014/main" id="{1308B04E-18D2-4D5A-AF78-D1200C74C210}"/>
              </a:ext>
            </a:extLst>
          </p:cNvPr>
          <p:cNvPicPr>
            <a:picLocks noChangeAspect="1"/>
          </p:cNvPicPr>
          <p:nvPr/>
        </p:nvPicPr>
        <p:blipFill>
          <a:blip r:embed="rId2"/>
          <a:stretch>
            <a:fillRect/>
          </a:stretch>
        </p:blipFill>
        <p:spPr>
          <a:xfrm>
            <a:off x="5194607" y="1663339"/>
            <a:ext cx="6391533" cy="3531322"/>
          </a:xfrm>
          <a:prstGeom prst="rect">
            <a:avLst/>
          </a:prstGeom>
        </p:spPr>
      </p:pic>
      <p:sp>
        <p:nvSpPr>
          <p:cNvPr id="15" name="Rectangle 14">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a16="http://schemas.microsoft.com/office/drawing/2014/main" id="{396382F0-F1A5-4D2E-8F72-6452B47415BF}"/>
              </a:ext>
            </a:extLst>
          </p:cNvPr>
          <p:cNvSpPr>
            <a:spLocks noGrp="1"/>
          </p:cNvSpPr>
          <p:nvPr>
            <p:ph idx="1"/>
          </p:nvPr>
        </p:nvSpPr>
        <p:spPr>
          <a:xfrm>
            <a:off x="1154955" y="2120900"/>
            <a:ext cx="3133726" cy="3898900"/>
          </a:xfrm>
        </p:spPr>
        <p:txBody>
          <a:bodyPr>
            <a:normAutofit/>
          </a:bodyPr>
          <a:lstStyle/>
          <a:p>
            <a:pPr>
              <a:lnSpc>
                <a:spcPct val="90000"/>
              </a:lnSpc>
            </a:pPr>
            <a:r>
              <a:rPr lang="pl-PL" sz="1500">
                <a:solidFill>
                  <a:srgbClr val="FFFFFF"/>
                </a:solidFill>
              </a:rPr>
              <a:t>Zuchy będą działać podzieleni na tzw. „szóstki”, czyli mniejsze grupy, w których będą działać w czasie niektórych zajęć</a:t>
            </a:r>
          </a:p>
          <a:p>
            <a:pPr>
              <a:lnSpc>
                <a:spcPct val="90000"/>
              </a:lnSpc>
            </a:pPr>
            <a:r>
              <a:rPr lang="pl-PL" sz="1500">
                <a:solidFill>
                  <a:srgbClr val="FFFFFF"/>
                </a:solidFill>
              </a:rPr>
              <a:t>Szóstki w naszej gromadzie:</a:t>
            </a:r>
          </a:p>
          <a:p>
            <a:pPr lvl="1">
              <a:lnSpc>
                <a:spcPct val="90000"/>
              </a:lnSpc>
            </a:pPr>
            <a:r>
              <a:rPr lang="pl-PL" sz="1500">
                <a:solidFill>
                  <a:srgbClr val="FFFFFF"/>
                </a:solidFill>
              </a:rPr>
              <a:t>Apsik</a:t>
            </a:r>
          </a:p>
          <a:p>
            <a:pPr lvl="1">
              <a:lnSpc>
                <a:spcPct val="90000"/>
              </a:lnSpc>
            </a:pPr>
            <a:r>
              <a:rPr lang="pl-PL" sz="1500">
                <a:solidFill>
                  <a:srgbClr val="FFFFFF"/>
                </a:solidFill>
              </a:rPr>
              <a:t>Mędrek</a:t>
            </a:r>
          </a:p>
          <a:p>
            <a:pPr lvl="1">
              <a:lnSpc>
                <a:spcPct val="90000"/>
              </a:lnSpc>
            </a:pPr>
            <a:r>
              <a:rPr lang="pl-PL" sz="1500">
                <a:solidFill>
                  <a:srgbClr val="FFFFFF"/>
                </a:solidFill>
              </a:rPr>
              <a:t>Wesołek</a:t>
            </a:r>
          </a:p>
          <a:p>
            <a:pPr lvl="1">
              <a:lnSpc>
                <a:spcPct val="90000"/>
              </a:lnSpc>
            </a:pPr>
            <a:r>
              <a:rPr lang="pl-PL" sz="1500">
                <a:solidFill>
                  <a:srgbClr val="FFFFFF"/>
                </a:solidFill>
              </a:rPr>
              <a:t>Marzyciel</a:t>
            </a:r>
          </a:p>
          <a:p>
            <a:pPr lvl="1">
              <a:lnSpc>
                <a:spcPct val="90000"/>
              </a:lnSpc>
            </a:pPr>
            <a:r>
              <a:rPr lang="pl-PL" sz="1500">
                <a:solidFill>
                  <a:srgbClr val="FFFFFF"/>
                </a:solidFill>
              </a:rPr>
              <a:t>Śpioszek</a:t>
            </a:r>
          </a:p>
          <a:p>
            <a:pPr lvl="1">
              <a:lnSpc>
                <a:spcPct val="90000"/>
              </a:lnSpc>
            </a:pPr>
            <a:r>
              <a:rPr lang="pl-PL" sz="1500">
                <a:solidFill>
                  <a:srgbClr val="FFFFFF"/>
                </a:solidFill>
              </a:rPr>
              <a:t>Nieśmiałek</a:t>
            </a:r>
            <a:endParaRPr lang="en-GB" sz="1500">
              <a:solidFill>
                <a:srgbClr val="FFFFFF"/>
              </a:solidFill>
            </a:endParaRPr>
          </a:p>
        </p:txBody>
      </p:sp>
      <p:sp>
        <p:nvSpPr>
          <p:cNvPr id="21"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353761119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459F75E-A059-4FD0-865A-66229377C3A1}"/>
              </a:ext>
            </a:extLst>
          </p:cNvPr>
          <p:cNvSpPr>
            <a:spLocks noGrp="1"/>
          </p:cNvSpPr>
          <p:nvPr>
            <p:ph type="title"/>
          </p:nvPr>
        </p:nvSpPr>
        <p:spPr/>
        <p:txBody>
          <a:bodyPr/>
          <a:lstStyle/>
          <a:p>
            <a:r>
              <a:rPr lang="pl-PL" dirty="0"/>
              <a:t>Zbiórki</a:t>
            </a:r>
            <a:endParaRPr lang="en-GB" dirty="0"/>
          </a:p>
        </p:txBody>
      </p:sp>
      <p:sp>
        <p:nvSpPr>
          <p:cNvPr id="3" name="Symbol zastępczy zawartości 2">
            <a:extLst>
              <a:ext uri="{FF2B5EF4-FFF2-40B4-BE49-F238E27FC236}">
                <a16:creationId xmlns:a16="http://schemas.microsoft.com/office/drawing/2014/main" id="{AB45F1BC-A597-47EE-9AD4-54155086C1B1}"/>
              </a:ext>
            </a:extLst>
          </p:cNvPr>
          <p:cNvSpPr>
            <a:spLocks noGrp="1"/>
          </p:cNvSpPr>
          <p:nvPr>
            <p:ph idx="1"/>
          </p:nvPr>
        </p:nvSpPr>
        <p:spPr/>
        <p:txBody>
          <a:bodyPr>
            <a:normAutofit/>
          </a:bodyPr>
          <a:lstStyle/>
          <a:p>
            <a:r>
              <a:rPr lang="pl-PL" sz="2400" dirty="0"/>
              <a:t>Do końca semestru poniedziałki, 17:10-18:40, w harcówce przy SP 89</a:t>
            </a:r>
          </a:p>
          <a:p>
            <a:r>
              <a:rPr lang="pl-PL" sz="2400" dirty="0"/>
              <a:t>Jeżeli zbiórka miałaby się nie odbyć, lub miałaby się zmienić jej miejsce, to ta informacja na pewno pojawi się kilka dni wcześniej na stronie</a:t>
            </a:r>
            <a:endParaRPr lang="en-GB" sz="2400" dirty="0"/>
          </a:p>
        </p:txBody>
      </p:sp>
    </p:spTree>
    <p:extLst>
      <p:ext uri="{BB962C8B-B14F-4D97-AF65-F5344CB8AC3E}">
        <p14:creationId xmlns:p14="http://schemas.microsoft.com/office/powerpoint/2010/main" val="2524130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F4A8307-BCE0-48EC-ACB1-A4FE060B0998}"/>
              </a:ext>
            </a:extLst>
          </p:cNvPr>
          <p:cNvSpPr>
            <a:spLocks noGrp="1"/>
          </p:cNvSpPr>
          <p:nvPr>
            <p:ph type="title"/>
          </p:nvPr>
        </p:nvSpPr>
        <p:spPr/>
        <p:txBody>
          <a:bodyPr/>
          <a:lstStyle/>
          <a:p>
            <a:r>
              <a:rPr lang="pl-PL" dirty="0"/>
              <a:t>Harcerstwo – szerszy kontekst</a:t>
            </a:r>
            <a:endParaRPr lang="en-GB" dirty="0"/>
          </a:p>
        </p:txBody>
      </p:sp>
      <p:sp>
        <p:nvSpPr>
          <p:cNvPr id="3" name="Symbol zastępczy zawartości 2">
            <a:extLst>
              <a:ext uri="{FF2B5EF4-FFF2-40B4-BE49-F238E27FC236}">
                <a16:creationId xmlns:a16="http://schemas.microsoft.com/office/drawing/2014/main" id="{36DBDE4D-C87E-4F61-B098-B4B0B9548764}"/>
              </a:ext>
            </a:extLst>
          </p:cNvPr>
          <p:cNvSpPr>
            <a:spLocks noGrp="1"/>
          </p:cNvSpPr>
          <p:nvPr>
            <p:ph idx="1"/>
          </p:nvPr>
        </p:nvSpPr>
        <p:spPr/>
        <p:txBody>
          <a:bodyPr/>
          <a:lstStyle/>
          <a:p>
            <a:r>
              <a:rPr lang="pl-PL" dirty="0"/>
              <a:t>Gromada działa w Szczepie VII w Hufcu ZHP Poznań-Jeżyce</a:t>
            </a:r>
          </a:p>
          <a:p>
            <a:r>
              <a:rPr lang="pl-PL" dirty="0"/>
              <a:t>Inne jednostki w Szczepie VII:</a:t>
            </a:r>
          </a:p>
          <a:p>
            <a:pPr lvl="1"/>
            <a:r>
              <a:rPr lang="pl-PL" dirty="0"/>
              <a:t>233 PDH </a:t>
            </a:r>
            <a:r>
              <a:rPr lang="pl-PL" dirty="0" err="1"/>
              <a:t>Contrast</a:t>
            </a:r>
            <a:r>
              <a:rPr lang="pl-PL" dirty="0"/>
              <a:t> (Harcerze, uczniowie klas 4-6)</a:t>
            </a:r>
          </a:p>
          <a:p>
            <a:pPr lvl="1"/>
            <a:r>
              <a:rPr lang="pl-PL" dirty="0"/>
              <a:t>88 PDHS Dragon (Harcerze Starsi, uczniowie klas 7-8 SP i 1 liceum)</a:t>
            </a:r>
          </a:p>
          <a:p>
            <a:pPr lvl="1"/>
            <a:r>
              <a:rPr lang="pl-PL" dirty="0"/>
              <a:t>77 PDW Chimera (od 2 klasy liceum do 21 r. ż.)</a:t>
            </a:r>
          </a:p>
          <a:p>
            <a:r>
              <a:rPr lang="pl-PL" dirty="0"/>
              <a:t>Ciąg metodyczny: z zuchów przechodzi się do harcerzy, z harcerzy do harcerzy starszych, a stamtąd do wędrowników – wszystkiemu zawsze towarzyszy obrzędowe przekazanie</a:t>
            </a:r>
          </a:p>
        </p:txBody>
      </p:sp>
    </p:spTree>
    <p:extLst>
      <p:ext uri="{BB962C8B-B14F-4D97-AF65-F5344CB8AC3E}">
        <p14:creationId xmlns:p14="http://schemas.microsoft.com/office/powerpoint/2010/main" val="3668953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ytuł 1">
            <a:extLst>
              <a:ext uri="{FF2B5EF4-FFF2-40B4-BE49-F238E27FC236}">
                <a16:creationId xmlns:a16="http://schemas.microsoft.com/office/drawing/2014/main" id="{774FF769-2FD8-4DA6-A07E-328391764B11}"/>
              </a:ext>
            </a:extLst>
          </p:cNvPr>
          <p:cNvSpPr>
            <a:spLocks noGrp="1"/>
          </p:cNvSpPr>
          <p:nvPr>
            <p:ph type="title"/>
          </p:nvPr>
        </p:nvSpPr>
        <p:spPr>
          <a:xfrm>
            <a:off x="1154954" y="973668"/>
            <a:ext cx="8761413" cy="706964"/>
          </a:xfrm>
        </p:spPr>
        <p:txBody>
          <a:bodyPr>
            <a:normAutofit/>
          </a:bodyPr>
          <a:lstStyle/>
          <a:p>
            <a:r>
              <a:rPr lang="pl-PL">
                <a:solidFill>
                  <a:srgbClr val="FFFFFF"/>
                </a:solidFill>
              </a:rPr>
              <a:t>ZHP - struktura</a:t>
            </a:r>
            <a:endParaRPr lang="en-GB">
              <a:solidFill>
                <a:srgbClr val="FFFFFF"/>
              </a:solidFill>
            </a:endParaRPr>
          </a:p>
        </p:txBody>
      </p:sp>
      <p:sp>
        <p:nvSpPr>
          <p:cNvPr id="13" name="Rectangle 12">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4" name="Diagram 3">
            <a:extLst>
              <a:ext uri="{FF2B5EF4-FFF2-40B4-BE49-F238E27FC236}">
                <a16:creationId xmlns:a16="http://schemas.microsoft.com/office/drawing/2014/main" id="{05B8446E-1EE4-4701-8544-1A8E7EDA1E77}"/>
              </a:ext>
            </a:extLst>
          </p:cNvPr>
          <p:cNvGraphicFramePr/>
          <p:nvPr>
            <p:extLst>
              <p:ext uri="{D42A27DB-BD31-4B8C-83A1-F6EECF244321}">
                <p14:modId xmlns:p14="http://schemas.microsoft.com/office/powerpoint/2010/main" val="1067672795"/>
              </p:ext>
            </p:extLst>
          </p:nvPr>
        </p:nvGraphicFramePr>
        <p:xfrm>
          <a:off x="1286934" y="1273630"/>
          <a:ext cx="10175723" cy="4473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076799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5" name="Group 8">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ytuł 1">
            <a:extLst>
              <a:ext uri="{FF2B5EF4-FFF2-40B4-BE49-F238E27FC236}">
                <a16:creationId xmlns:a16="http://schemas.microsoft.com/office/drawing/2014/main" id="{F0B14870-B236-460C-A019-A74225275B2A}"/>
              </a:ext>
            </a:extLst>
          </p:cNvPr>
          <p:cNvSpPr>
            <a:spLocks noGrp="1"/>
          </p:cNvSpPr>
          <p:nvPr>
            <p:ph type="title"/>
          </p:nvPr>
        </p:nvSpPr>
        <p:spPr>
          <a:xfrm>
            <a:off x="1154954" y="973668"/>
            <a:ext cx="8761413" cy="706964"/>
          </a:xfrm>
        </p:spPr>
        <p:txBody>
          <a:bodyPr>
            <a:normAutofit/>
          </a:bodyPr>
          <a:lstStyle/>
          <a:p>
            <a:r>
              <a:rPr lang="pl-PL">
                <a:solidFill>
                  <a:srgbClr val="FFFFFF"/>
                </a:solidFill>
              </a:rPr>
              <a:t>Jak działamy?</a:t>
            </a:r>
            <a:endParaRPr lang="en-GB">
              <a:solidFill>
                <a:srgbClr val="FFFFFF"/>
              </a:solidFill>
            </a:endParaRPr>
          </a:p>
        </p:txBody>
      </p:sp>
      <p:sp>
        <p:nvSpPr>
          <p:cNvPr id="16" name="Rectangle 12">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4" name="Symbol zastępczy zawartości 3">
            <a:extLst>
              <a:ext uri="{FF2B5EF4-FFF2-40B4-BE49-F238E27FC236}">
                <a16:creationId xmlns:a16="http://schemas.microsoft.com/office/drawing/2014/main" id="{6D38A72D-05E8-4598-9F04-95E456A5A8AE}"/>
              </a:ext>
            </a:extLst>
          </p:cNvPr>
          <p:cNvGraphicFramePr>
            <a:graphicFrameLocks noGrp="1"/>
          </p:cNvGraphicFramePr>
          <p:nvPr>
            <p:ph idx="1"/>
            <p:extLst>
              <p:ext uri="{D42A27DB-BD31-4B8C-83A1-F6EECF244321}">
                <p14:modId xmlns:p14="http://schemas.microsoft.com/office/powerpoint/2010/main" val="2751138812"/>
              </p:ext>
            </p:extLst>
          </p:nvPr>
        </p:nvGraphicFramePr>
        <p:xfrm>
          <a:off x="511630" y="892628"/>
          <a:ext cx="11103427" cy="52795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699524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38FE0B9-21B3-4B6B-81C9-ACA3443E64CB}"/>
              </a:ext>
            </a:extLst>
          </p:cNvPr>
          <p:cNvSpPr>
            <a:spLocks noGrp="1"/>
          </p:cNvSpPr>
          <p:nvPr>
            <p:ph type="title"/>
          </p:nvPr>
        </p:nvSpPr>
        <p:spPr/>
        <p:txBody>
          <a:bodyPr/>
          <a:lstStyle/>
          <a:p>
            <a:r>
              <a:rPr lang="pl-PL" dirty="0"/>
              <a:t>Co robimy na zbiórkach i biwakach?</a:t>
            </a:r>
            <a:endParaRPr lang="en-GB" dirty="0"/>
          </a:p>
        </p:txBody>
      </p:sp>
      <p:sp>
        <p:nvSpPr>
          <p:cNvPr id="3" name="Symbol zastępczy zawartości 2">
            <a:extLst>
              <a:ext uri="{FF2B5EF4-FFF2-40B4-BE49-F238E27FC236}">
                <a16:creationId xmlns:a16="http://schemas.microsoft.com/office/drawing/2014/main" id="{D1B9D485-A196-4BDA-9BC8-B8FFEE2383B9}"/>
              </a:ext>
            </a:extLst>
          </p:cNvPr>
          <p:cNvSpPr>
            <a:spLocks noGrp="1"/>
          </p:cNvSpPr>
          <p:nvPr>
            <p:ph idx="1"/>
          </p:nvPr>
        </p:nvSpPr>
        <p:spPr>
          <a:xfrm>
            <a:off x="564776" y="2232212"/>
            <a:ext cx="11062447" cy="4231341"/>
          </a:xfrm>
        </p:spPr>
        <p:txBody>
          <a:bodyPr>
            <a:normAutofit lnSpcReduction="10000"/>
          </a:bodyPr>
          <a:lstStyle/>
          <a:p>
            <a:r>
              <a:rPr lang="pl-PL" dirty="0"/>
              <a:t>Świetnie się bawimy!!!</a:t>
            </a:r>
          </a:p>
          <a:p>
            <a:r>
              <a:rPr lang="pl-PL" dirty="0"/>
              <a:t>Uczymy się samodzielności</a:t>
            </a:r>
          </a:p>
          <a:p>
            <a:r>
              <a:rPr lang="pl-PL" dirty="0"/>
              <a:t>Śpiewamy i pląsamy</a:t>
            </a:r>
          </a:p>
          <a:p>
            <a:r>
              <a:rPr lang="pl-PL" dirty="0"/>
              <a:t>Mamy zajęcia sportowe, plastyczne, techniczne, manualne itd.</a:t>
            </a:r>
          </a:p>
          <a:p>
            <a:r>
              <a:rPr lang="pl-PL" dirty="0"/>
              <a:t>Dowiadujemy się nowych rzeczy</a:t>
            </a:r>
          </a:p>
          <a:p>
            <a:r>
              <a:rPr lang="pl-PL" dirty="0"/>
              <a:t>Uczymy się współpracy</a:t>
            </a:r>
          </a:p>
          <a:p>
            <a:r>
              <a:rPr lang="pl-PL" dirty="0"/>
              <a:t>Uczymy się patriotyzmu, wrażliwości na potrzeby innych, poszanowania przyrody i wzajemnej życzliwości</a:t>
            </a:r>
          </a:p>
          <a:p>
            <a:r>
              <a:rPr lang="pl-PL" dirty="0"/>
              <a:t>Wspieramy indywidualny rozwój zuchów</a:t>
            </a:r>
          </a:p>
          <a:p>
            <a:r>
              <a:rPr lang="pl-PL" dirty="0"/>
              <a:t>Działami cyklami zbiórek – logiczna całość i możliwość szerokiego zapoznania się z danym tematem</a:t>
            </a:r>
          </a:p>
          <a:p>
            <a:r>
              <a:rPr lang="pl-PL" dirty="0"/>
              <a:t>I wiele, wiele więcej!</a:t>
            </a:r>
            <a:endParaRPr lang="en-GB" dirty="0"/>
          </a:p>
        </p:txBody>
      </p:sp>
    </p:spTree>
    <p:extLst>
      <p:ext uri="{BB962C8B-B14F-4D97-AF65-F5344CB8AC3E}">
        <p14:creationId xmlns:p14="http://schemas.microsoft.com/office/powerpoint/2010/main" val="18261211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on (sala konferencyjna)">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{2D3FD18D-EEF9-4513-934D-64D255CFE58A}tf02900722</Template>
  <TotalTime>480</TotalTime>
  <Words>1350</Words>
  <Application>Microsoft Office PowerPoint</Application>
  <PresentationFormat>Panoramiczny</PresentationFormat>
  <Paragraphs>155</Paragraphs>
  <Slides>24</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24</vt:i4>
      </vt:variant>
    </vt:vector>
  </HeadingPairs>
  <TitlesOfParts>
    <vt:vector size="28" baseType="lpstr">
      <vt:lpstr>Arial</vt:lpstr>
      <vt:lpstr>Century Gothic</vt:lpstr>
      <vt:lpstr>Wingdings 3</vt:lpstr>
      <vt:lpstr>Jon (sala konferencyjna)</vt:lpstr>
      <vt:lpstr>Zebranie organizacyjne</vt:lpstr>
      <vt:lpstr>Kim jesteśmy?</vt:lpstr>
      <vt:lpstr>Kadra – studenci i uczniowie</vt:lpstr>
      <vt:lpstr>Zuchy – uczniowie klas 0-3</vt:lpstr>
      <vt:lpstr>Zbiórki</vt:lpstr>
      <vt:lpstr>Harcerstwo – szerszy kontekst</vt:lpstr>
      <vt:lpstr>ZHP - struktura</vt:lpstr>
      <vt:lpstr>Jak działamy?</vt:lpstr>
      <vt:lpstr>Co robimy na zbiórkach i biwakach?</vt:lpstr>
      <vt:lpstr>Finanse</vt:lpstr>
      <vt:lpstr>Na co przeznaczamy pieniądze?</vt:lpstr>
      <vt:lpstr>Skąd jeszcze pozyskujemy środki?</vt:lpstr>
      <vt:lpstr>Mundur</vt:lpstr>
      <vt:lpstr>Mundur</vt:lpstr>
      <vt:lpstr>Kalendarz</vt:lpstr>
      <vt:lpstr>Obóz letni</vt:lpstr>
      <vt:lpstr>Ewidencja Tipi</vt:lpstr>
      <vt:lpstr>Ewidencja Tipi</vt:lpstr>
      <vt:lpstr>Ewidencja Tipi</vt:lpstr>
      <vt:lpstr>Ewidencja Tipi</vt:lpstr>
      <vt:lpstr>Kontakt</vt:lpstr>
      <vt:lpstr>Inne</vt:lpstr>
      <vt:lpstr>Pytania</vt:lpstr>
      <vt:lpstr>Dziękuję za uwagę!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Zebranie organizacyjne</dc:title>
  <dc:creator>Agnieszka Gapinska</dc:creator>
  <cp:lastModifiedBy>Agnieszka Gapinska</cp:lastModifiedBy>
  <cp:revision>4</cp:revision>
  <dcterms:created xsi:type="dcterms:W3CDTF">2021-11-05T10:54:37Z</dcterms:created>
  <dcterms:modified xsi:type="dcterms:W3CDTF">2022-10-24T09:11:15Z</dcterms:modified>
</cp:coreProperties>
</file>