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70" r:id="rId7"/>
    <p:sldId id="266" r:id="rId8"/>
    <p:sldId id="267" r:id="rId9"/>
    <p:sldId id="269" r:id="rId10"/>
    <p:sldId id="260" r:id="rId11"/>
    <p:sldId id="261" r:id="rId12"/>
    <p:sldId id="262" r:id="rId13"/>
    <p:sldId id="263" r:id="rId14"/>
    <p:sldId id="264" r:id="rId15"/>
    <p:sldId id="26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4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26A7B589-FD4B-7E46-869A-CBADC5FC564E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agnieszka.gapinska@zhp.net.p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albrzych.zhp.pl/bazawilcze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7A0484-6A6B-46E4-B9F8-96E36CC8F0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33625" y="802298"/>
            <a:ext cx="9372600" cy="2541431"/>
          </a:xfrm>
        </p:spPr>
        <p:txBody>
          <a:bodyPr/>
          <a:lstStyle/>
          <a:p>
            <a:r>
              <a:rPr lang="pl-PL" dirty="0"/>
              <a:t>89 JGZ Wesołe Krasnale</a:t>
            </a:r>
            <a:endParaRPr lang="en-GB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3B06D60-FD61-48E4-BF93-FD5734008E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Obóz zuchowy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2802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355401A-6FB6-4688-94A3-E6E9864C5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Tematyka</a:t>
            </a:r>
            <a:endParaRPr lang="en-GB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A51CF10-A365-44D0-86BC-91CE879DF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525" y="2015732"/>
            <a:ext cx="11553825" cy="4259338"/>
          </a:xfrm>
        </p:spPr>
        <p:txBody>
          <a:bodyPr>
            <a:normAutofit/>
          </a:bodyPr>
          <a:lstStyle/>
          <a:p>
            <a:r>
              <a:rPr lang="pl-PL" sz="1700" dirty="0"/>
              <a:t>Nie chcemy za dużo zdradzać, ale będą to na pewno </a:t>
            </a:r>
            <a:r>
              <a:rPr lang="pl-PL" sz="1700" b="1" dirty="0"/>
              <a:t>czasy średniowiecza</a:t>
            </a:r>
          </a:p>
          <a:p>
            <a:r>
              <a:rPr lang="pl-PL" sz="1700" dirty="0"/>
              <a:t>Potrzebne będą stroje obozowe</a:t>
            </a:r>
          </a:p>
          <a:p>
            <a:r>
              <a:rPr lang="pl-PL" sz="1700" dirty="0"/>
              <a:t>Chłopcy: ciemne spodnie (materiałowe, albo legginsy, odcienie brązów, szarości, beżu), koszula/tunika (również w stonowanych kolorach, brąz, beż, zieleń, szary, granatowy, itp.), pasek (najlepiej szeroki)</a:t>
            </a:r>
          </a:p>
          <a:p>
            <a:r>
              <a:rPr lang="pl-PL" sz="1700" dirty="0"/>
              <a:t>Dziewczynki: prosta sukienka w stonowanych kolorach (zielenie, granat, brąz, beż, szary) lub tunika/dłuższa koszulka w takich kolorach + legginsy (legginsy najlepiej zabrać także do sukienki, żeby w razie czego było w niej wygodniej), niezależnie od wersji w skład stroju wchodzi również pasek</a:t>
            </a:r>
          </a:p>
          <a:p>
            <a:r>
              <a:rPr lang="pl-PL" sz="1700" dirty="0"/>
              <a:t>Przykłady strojów na kolejnym slajdzie (oczywiście nie musi być dokładnie tak samo, to tylko obrazki do inspiracji ;) )</a:t>
            </a:r>
          </a:p>
        </p:txBody>
      </p:sp>
    </p:spTree>
    <p:extLst>
      <p:ext uri="{BB962C8B-B14F-4D97-AF65-F5344CB8AC3E}">
        <p14:creationId xmlns:p14="http://schemas.microsoft.com/office/powerpoint/2010/main" val="523224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94CFF3-3F70-4D97-A0C7-4A76BF6FB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0396" y="198729"/>
            <a:ext cx="9520158" cy="1049235"/>
          </a:xfrm>
        </p:spPr>
        <p:txBody>
          <a:bodyPr/>
          <a:lstStyle/>
          <a:p>
            <a:r>
              <a:rPr lang="pl-PL" dirty="0"/>
              <a:t>Stroje - przykłady</a:t>
            </a:r>
            <a:endParaRPr lang="en-GB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459A3ECA-2B3C-49A7-8B75-5EF0BE4EB4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1506" y="1394460"/>
            <a:ext cx="2402878" cy="4377690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C85DEC59-783E-4AE5-B049-E132F656FD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9216" y="1110804"/>
            <a:ext cx="3158608" cy="4707066"/>
          </a:xfrm>
          <a:prstGeom prst="rect">
            <a:avLst/>
          </a:prstGeom>
        </p:spPr>
      </p:pic>
      <p:pic>
        <p:nvPicPr>
          <p:cNvPr id="1026" name="Picture 2" descr="Suknia lniana średniowieczna słowiańska Suknia historyczna">
            <a:extLst>
              <a:ext uri="{FF2B5EF4-FFF2-40B4-BE49-F238E27FC236}">
                <a16:creationId xmlns:a16="http://schemas.microsoft.com/office/drawing/2014/main" id="{8F6D9D18-C34F-402B-A32F-4930ADDA1A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0367" y="331470"/>
            <a:ext cx="2792730" cy="2792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odstawowe sukienka, ciemny czerwony / brązowy - CelticWebMerchant.com">
            <a:extLst>
              <a:ext uri="{FF2B5EF4-FFF2-40B4-BE49-F238E27FC236}">
                <a16:creationId xmlns:a16="http://schemas.microsoft.com/office/drawing/2014/main" id="{48BBA888-8D7F-481D-9952-38A5AA3D29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5597" y="3256941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57569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2C924B-7D3D-4A61-97A5-723E373AD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Strój obozowy – ciąg dalszy</a:t>
            </a:r>
            <a:endParaRPr lang="en-GB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C87EE9F-D201-4D7D-B3F2-C224381C7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Spokojnie, nie będziemy go nosić codziennie, całość będziemy zakładać tylko na wybrane zajęcia, a na niektóre będziemy zabierać tylko jego elementy (np. paski)</a:t>
            </a:r>
          </a:p>
          <a:p>
            <a:r>
              <a:rPr lang="pl-PL" dirty="0"/>
              <a:t>Wszelkie zdobienia nie są obowiązkowe, chodzi nam o prosty strój zwykłego mieszkańca średniowiecza </a:t>
            </a:r>
          </a:p>
          <a:p>
            <a:r>
              <a:rPr lang="pl-PL" dirty="0"/>
              <a:t>Sukienka nie musi być do ziemi, może być krótsza niż te na zdjęciach (pozostawiamy to Państwu i </a:t>
            </a:r>
            <a:r>
              <a:rPr lang="pl-PL" dirty="0" err="1"/>
              <a:t>zuchenkom</a:t>
            </a:r>
            <a:r>
              <a:rPr lang="pl-PL" dirty="0"/>
              <a:t> do wyboru)</a:t>
            </a:r>
          </a:p>
          <a:p>
            <a:r>
              <a:rPr lang="pl-PL" dirty="0"/>
              <a:t>W razie jakichkolwiek wątpliwości, proszę o kontakt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23891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F31E97-5A7A-4913-AE91-E0222710B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415899"/>
            <a:ext cx="9520158" cy="1049235"/>
          </a:xfrm>
        </p:spPr>
        <p:txBody>
          <a:bodyPr/>
          <a:lstStyle/>
          <a:p>
            <a:r>
              <a:rPr lang="pl-PL" dirty="0"/>
              <a:t>Co zuch musi mieć ze sobą?</a:t>
            </a:r>
            <a:endParaRPr lang="en-GB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340549C-C523-4BF1-B0E5-EAA8B3B6E9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146" y="1465134"/>
            <a:ext cx="10330954" cy="4588347"/>
          </a:xfrm>
        </p:spPr>
        <p:txBody>
          <a:bodyPr>
            <a:normAutofit/>
          </a:bodyPr>
          <a:lstStyle/>
          <a:p>
            <a:r>
              <a:rPr lang="pl-PL" sz="1700" dirty="0"/>
              <a:t>Tutaj prosiłabym Państwa o jeszcze trochę cierpliwości, będę niedługo jechać, żeby obejrzeć bazę, wtedy będę w stanie podać więcej szczegółów (np. czy trzeba mieć menażki, czy nie)</a:t>
            </a:r>
          </a:p>
          <a:p>
            <a:r>
              <a:rPr lang="pl-PL" sz="1700" dirty="0"/>
              <a:t>Kilka rzeczy, o których wiem, że lepiej wiedzieć z wyprzedzeniem, a które są obowiązkowe:</a:t>
            </a:r>
          </a:p>
          <a:p>
            <a:pPr lvl="1"/>
            <a:r>
              <a:rPr lang="pl-PL" sz="1700" dirty="0"/>
              <a:t>MUNDUR</a:t>
            </a:r>
          </a:p>
          <a:p>
            <a:pPr lvl="1"/>
            <a:r>
              <a:rPr lang="pl-PL" sz="1700" dirty="0"/>
              <a:t>Legitymacja szkolna</a:t>
            </a:r>
          </a:p>
          <a:p>
            <a:pPr lvl="1"/>
            <a:r>
              <a:rPr lang="pl-PL" sz="1700" dirty="0"/>
              <a:t>Śpiwór, prześcieradło, poduszka – jasiek</a:t>
            </a:r>
          </a:p>
          <a:p>
            <a:pPr lvl="1"/>
            <a:r>
              <a:rPr lang="pl-PL" sz="1700" dirty="0"/>
              <a:t>Plecak (zdecydowanie wygodniejszy do przenoszenia po leśnym terenie niż jakakolwiek walizka, spokojnie, w razie kłopotów zarówno kadra, jak i starsi harcerze będą pomagać zuchom dźwigać te plecaki)</a:t>
            </a:r>
          </a:p>
          <a:p>
            <a:pPr lvl="1"/>
            <a:r>
              <a:rPr lang="pl-PL" sz="1700" dirty="0"/>
              <a:t>Latarka</a:t>
            </a:r>
          </a:p>
          <a:p>
            <a:pPr lvl="1"/>
            <a:r>
              <a:rPr lang="pl-PL" sz="1700" dirty="0"/>
              <a:t>Strój obozowy</a:t>
            </a:r>
          </a:p>
          <a:p>
            <a:pPr lvl="1"/>
            <a:r>
              <a:rPr lang="pl-PL" sz="1700" dirty="0"/>
              <a:t>Pozostałe elementy listy pojawią się niedługo ;) </a:t>
            </a:r>
            <a:endParaRPr lang="en-GB" sz="1700" dirty="0"/>
          </a:p>
        </p:txBody>
      </p:sp>
    </p:spTree>
    <p:extLst>
      <p:ext uri="{BB962C8B-B14F-4D97-AF65-F5344CB8AC3E}">
        <p14:creationId xmlns:p14="http://schemas.microsoft.com/office/powerpoint/2010/main" val="26253125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F8BB18C-EAE9-4F5F-97CA-23148C1A5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021" y="356844"/>
            <a:ext cx="9520158" cy="1049235"/>
          </a:xfrm>
        </p:spPr>
        <p:txBody>
          <a:bodyPr/>
          <a:lstStyle/>
          <a:p>
            <a:r>
              <a:rPr lang="pl-PL" dirty="0"/>
              <a:t>Zgłoszenia</a:t>
            </a:r>
            <a:endParaRPr lang="en-GB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D8B6924-DBD1-4E68-9762-D753E2958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983" y="1548954"/>
            <a:ext cx="10687987" cy="4502076"/>
          </a:xfrm>
        </p:spPr>
        <p:txBody>
          <a:bodyPr>
            <a:normAutofit/>
          </a:bodyPr>
          <a:lstStyle/>
          <a:p>
            <a:r>
              <a:rPr lang="pl-PL" sz="1700" dirty="0"/>
              <a:t>Formularz zgłoszeniowy pojawi się na naszej stronie w piątek 26.03 (tak, żeby wcześniej mieli Państwo czas zapoznać się z tą prezentacją, przemyśleć temat i zadać ewentualne pytania przed podjęciem decyzji)</a:t>
            </a:r>
          </a:p>
          <a:p>
            <a:r>
              <a:rPr lang="pl-PL" sz="1700" dirty="0"/>
              <a:t>W zgłoszeniu wybieramy Szczep VII, 89 JGZ Wesołe Krasnale</a:t>
            </a:r>
          </a:p>
          <a:p>
            <a:r>
              <a:rPr lang="pl-PL" sz="1700" dirty="0"/>
              <a:t>Jeśli chcą Państwo otrzymać fakturę, to również trzeba zaznaczyć to w zgłoszeniu</a:t>
            </a:r>
          </a:p>
          <a:p>
            <a:r>
              <a:rPr lang="pl-PL" sz="1700" dirty="0"/>
              <a:t>Wszelkie dalsze informacje i dokumenty będę wysyłać Państwu na adres mailowy podany w zgłoszeniu </a:t>
            </a:r>
          </a:p>
          <a:p>
            <a:r>
              <a:rPr lang="pl-PL" sz="1700" dirty="0"/>
              <a:t>Z różnych względów jesteśmy w stanie zabrać na obóz nie więcej niż 30 osób</a:t>
            </a:r>
          </a:p>
          <a:p>
            <a:r>
              <a:rPr lang="pl-PL" sz="1700" dirty="0"/>
              <a:t>Pierwszeństwo zapisu mają osoby jadące na </a:t>
            </a:r>
            <a:r>
              <a:rPr lang="pl-PL" sz="1700" b="1" dirty="0"/>
              <a:t>pełne 13 dni</a:t>
            </a:r>
            <a:r>
              <a:rPr lang="pl-PL" sz="1700" dirty="0"/>
              <a:t>. Raczej </a:t>
            </a:r>
            <a:r>
              <a:rPr lang="pl-PL" sz="1700" b="1" dirty="0"/>
              <a:t>nie</a:t>
            </a:r>
            <a:r>
              <a:rPr lang="pl-PL" sz="1700" dirty="0"/>
              <a:t> przewidujemy możliwości jechania tylko na część obozu</a:t>
            </a:r>
          </a:p>
          <a:p>
            <a:r>
              <a:rPr lang="pl-PL" sz="1700" dirty="0"/>
              <a:t>Jeżeli będzie więcej chętnych, to decydować będzie kolejność zgłoszeń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62364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549E64-687B-4584-A2DD-9237019EC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Pytania?</a:t>
            </a:r>
            <a:endParaRPr lang="en-GB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BDE2F86-C17F-44F0-97A7-DC832290E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2015732"/>
            <a:ext cx="9520158" cy="4037749"/>
          </a:xfrm>
        </p:spPr>
        <p:txBody>
          <a:bodyPr>
            <a:normAutofit/>
          </a:bodyPr>
          <a:lstStyle/>
          <a:p>
            <a:r>
              <a:rPr lang="pl-PL" sz="1700" dirty="0"/>
              <a:t>Zachęcamy do regularnego sprawdzania strony: 89jgz.szczep7.pl  (właśnie tam pojawi się </a:t>
            </a:r>
            <a:r>
              <a:rPr lang="pl-PL" sz="1700" dirty="0" err="1"/>
              <a:t>zgłaszarka</a:t>
            </a:r>
            <a:r>
              <a:rPr lang="pl-PL" sz="1700" dirty="0"/>
              <a:t> na obóz, będziemy też na bieżąco udostępniać nowe szczegóły)</a:t>
            </a:r>
          </a:p>
          <a:p>
            <a:r>
              <a:rPr lang="pl-PL" sz="1700" dirty="0"/>
              <a:t>W razie wszelkich pytań i wątpliwości zapraszam serdecznie do kontaktu</a:t>
            </a:r>
          </a:p>
          <a:p>
            <a:r>
              <a:rPr lang="pl-PL" sz="1700" dirty="0"/>
              <a:t>Mail: </a:t>
            </a:r>
            <a:r>
              <a:rPr lang="pl-PL" sz="1700" dirty="0">
                <a:hlinkClick r:id="rId2"/>
              </a:rPr>
              <a:t>agnieszka.gapinska@zhp.net.pl</a:t>
            </a:r>
            <a:endParaRPr lang="pl-PL" sz="1700" dirty="0"/>
          </a:p>
          <a:p>
            <a:r>
              <a:rPr lang="pl-PL" sz="1700" dirty="0"/>
              <a:t>Tel. 514 392 667</a:t>
            </a:r>
          </a:p>
          <a:p>
            <a:r>
              <a:rPr lang="pl-PL" sz="1700" dirty="0"/>
              <a:t>Z racji na studia niestety mam dosyć często problem, żeby odebrać, ale za to szybko odpisuję na </a:t>
            </a:r>
            <a:r>
              <a:rPr lang="pl-PL" sz="1700" dirty="0" err="1"/>
              <a:t>SMSy</a:t>
            </a:r>
            <a:r>
              <a:rPr lang="pl-PL" sz="1700" dirty="0"/>
              <a:t>, więc gdybym nie odbierała, to bardzo proszę o wiadomość, odpowiem na pytania odpisując, a w razie potrzeby oddzwonię o ustalonej godzinie</a:t>
            </a:r>
            <a:endParaRPr lang="en-GB" sz="1700" dirty="0"/>
          </a:p>
        </p:txBody>
      </p:sp>
    </p:spTree>
    <p:extLst>
      <p:ext uri="{BB962C8B-B14F-4D97-AF65-F5344CB8AC3E}">
        <p14:creationId xmlns:p14="http://schemas.microsoft.com/office/powerpoint/2010/main" val="2701361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672070-A420-4033-A312-C5DC1B004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Kiedy?</a:t>
            </a:r>
            <a:endParaRPr lang="en-GB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BC6B41-5AA9-4DA9-B200-CD0E54FE6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13 dni</a:t>
            </a:r>
          </a:p>
          <a:p>
            <a:r>
              <a:rPr lang="pl-PL" dirty="0"/>
              <a:t>Wyjazd w niedzielę </a:t>
            </a:r>
            <a:r>
              <a:rPr lang="pl-PL" b="1" dirty="0"/>
              <a:t>25.07.2021</a:t>
            </a:r>
          </a:p>
          <a:p>
            <a:r>
              <a:rPr lang="pl-PL" dirty="0"/>
              <a:t>Powrót w sobotę </a:t>
            </a:r>
            <a:r>
              <a:rPr lang="pl-PL" b="1" dirty="0"/>
              <a:t>7.08.2021</a:t>
            </a:r>
          </a:p>
          <a:p>
            <a:r>
              <a:rPr lang="pl-PL" dirty="0"/>
              <a:t>Odwiedziny: Ze względu na pandemię w tym roku </a:t>
            </a:r>
            <a:r>
              <a:rPr lang="pl-PL" b="1" dirty="0"/>
              <a:t>NIE</a:t>
            </a:r>
            <a:r>
              <a:rPr lang="pl-PL" dirty="0"/>
              <a:t> będzie odwiedzin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780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FC8AA9-7401-41FF-8366-7D80BEEFB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Gdzie?</a:t>
            </a:r>
            <a:endParaRPr lang="en-GB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1F00F5-E0FE-46C2-94F7-E56E971C3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/>
              <a:t>Baza harcerska „Wilcze” </a:t>
            </a:r>
            <a:r>
              <a:rPr lang="pl-PL" dirty="0"/>
              <a:t>(ok. 10 km od Wolsztyna)</a:t>
            </a:r>
          </a:p>
          <a:p>
            <a:r>
              <a:rPr lang="pl-PL">
                <a:hlinkClick r:id="rId2"/>
              </a:rPr>
              <a:t>http://walbrzych.zhp.pl/bazawilcze/</a:t>
            </a:r>
            <a:r>
              <a:rPr lang="pl-PL"/>
              <a:t> </a:t>
            </a:r>
            <a:endParaRPr lang="pl-PL" dirty="0"/>
          </a:p>
          <a:p>
            <a:r>
              <a:rPr lang="pl-PL" dirty="0"/>
              <a:t>Zaciszny leśny teren, daleko od większych dróg i torów</a:t>
            </a:r>
          </a:p>
          <a:p>
            <a:r>
              <a:rPr lang="pl-PL" dirty="0"/>
              <a:t>Kąpielisko przy jeziorze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0372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83F22A-049A-4A4D-99AA-BA6E8A03B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Warunki</a:t>
            </a:r>
            <a:endParaRPr lang="en-GB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0AADDFB-A1BF-46DB-AF12-2741E262D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Zakwaterowanie w dużych namiotach (po 5 osób w jednym)</a:t>
            </a:r>
          </a:p>
          <a:p>
            <a:r>
              <a:rPr lang="pl-PL" dirty="0"/>
              <a:t>Dla każdego: łóżko polowe/kanadyjka, materac, koc</a:t>
            </a:r>
          </a:p>
          <a:p>
            <a:r>
              <a:rPr lang="pl-PL" dirty="0"/>
              <a:t>W każdym namiocie półka na plecaki</a:t>
            </a:r>
          </a:p>
          <a:p>
            <a:r>
              <a:rPr lang="pl-PL" dirty="0"/>
              <a:t>Na miejscu: łazienki, kuchnia, wiata stołówkowa, kąpielisko</a:t>
            </a:r>
          </a:p>
          <a:p>
            <a:r>
              <a:rPr lang="pl-PL" dirty="0"/>
              <a:t>Jedziemy razem z dobrze nam znanymi 233 PDH </a:t>
            </a:r>
            <a:r>
              <a:rPr lang="pl-PL" dirty="0" err="1"/>
              <a:t>Contrast</a:t>
            </a:r>
            <a:r>
              <a:rPr lang="pl-PL" dirty="0"/>
              <a:t>, 88 PDHS Dragon oraz ze Szczepem 23/71 </a:t>
            </a:r>
            <a:r>
              <a:rPr lang="pl-PL" dirty="0" err="1"/>
              <a:t>Turwia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17592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33AFEF-DE2C-469E-94D3-60E12E12F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Koszt</a:t>
            </a:r>
            <a:endParaRPr lang="en-GB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3E8AD5B-1F20-478F-9969-60F9109CB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5825" y="2015732"/>
            <a:ext cx="10169029" cy="3450613"/>
          </a:xfrm>
        </p:spPr>
        <p:txBody>
          <a:bodyPr/>
          <a:lstStyle/>
          <a:p>
            <a:r>
              <a:rPr lang="pl-PL" b="1" dirty="0"/>
              <a:t>710 zł</a:t>
            </a:r>
          </a:p>
          <a:p>
            <a:r>
              <a:rPr lang="pl-PL" dirty="0"/>
              <a:t>Jest możliwość otrzymania faktury (trzeba zaznaczyć taką opcję w formularzu zgłoszeniowym)</a:t>
            </a:r>
          </a:p>
          <a:p>
            <a:r>
              <a:rPr lang="pl-PL" dirty="0"/>
              <a:t>Płatności proszę dokonywać dopiero, jak damy znać, że jesteśmy gotowi, żeby wpływały (spokojnie, będą co najmniej 3 tygodnie czasu od momentu ich rozpoczęcia, żeby ze spokojem to zrobić)</a:t>
            </a:r>
          </a:p>
          <a:p>
            <a:r>
              <a:rPr lang="pl-PL" dirty="0"/>
              <a:t>Można płacić bonem turystycznym (w tej sytuacji proszę o kontakt indywidualny)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7359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B753C6B-FC1B-4F2C-9AD8-F2F4D60E2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Kadra</a:t>
            </a:r>
            <a:endParaRPr lang="en-GB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424A52A-5768-4BC9-AF75-4BD640F38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2015732"/>
            <a:ext cx="9520158" cy="4646325"/>
          </a:xfrm>
        </p:spPr>
        <p:txBody>
          <a:bodyPr/>
          <a:lstStyle/>
          <a:p>
            <a:r>
              <a:rPr lang="pl-PL" dirty="0"/>
              <a:t>Wychowawca I: </a:t>
            </a:r>
            <a:r>
              <a:rPr lang="pl-PL" dirty="0" err="1"/>
              <a:t>pwd</a:t>
            </a:r>
            <a:r>
              <a:rPr lang="pl-PL" dirty="0"/>
              <a:t>. Agnieszka Gapińska (drużynowa)</a:t>
            </a:r>
          </a:p>
          <a:p>
            <a:r>
              <a:rPr lang="pl-PL" dirty="0"/>
              <a:t>Wychowawca II: </a:t>
            </a:r>
            <a:r>
              <a:rPr lang="pl-PL" dirty="0" err="1"/>
              <a:t>pwd</a:t>
            </a:r>
            <a:r>
              <a:rPr lang="pl-PL" dirty="0"/>
              <a:t>. Natalia </a:t>
            </a:r>
            <a:r>
              <a:rPr lang="pl-PL" dirty="0" err="1"/>
              <a:t>Płachtij</a:t>
            </a:r>
            <a:r>
              <a:rPr lang="pl-PL" dirty="0"/>
              <a:t> (przyboczna)</a:t>
            </a:r>
          </a:p>
          <a:p>
            <a:r>
              <a:rPr lang="pl-PL" dirty="0"/>
              <a:t>Pozostali członkowie kadry:</a:t>
            </a:r>
          </a:p>
          <a:p>
            <a:pPr lvl="1"/>
            <a:r>
              <a:rPr lang="pl-PL" dirty="0" err="1"/>
              <a:t>Dh</a:t>
            </a:r>
            <a:r>
              <a:rPr lang="pl-PL" dirty="0"/>
              <a:t> Szymon Hildebrandt (przyboczny)</a:t>
            </a:r>
          </a:p>
          <a:p>
            <a:pPr lvl="1"/>
            <a:r>
              <a:rPr lang="pl-PL" dirty="0" err="1"/>
              <a:t>Dh</a:t>
            </a:r>
            <a:r>
              <a:rPr lang="pl-PL" dirty="0"/>
              <a:t>. Barbara Sobańska (przyboczna)</a:t>
            </a:r>
          </a:p>
          <a:p>
            <a:pPr lvl="1"/>
            <a:r>
              <a:rPr lang="pl-PL" dirty="0" err="1"/>
              <a:t>Dh</a:t>
            </a:r>
            <a:r>
              <a:rPr lang="pl-PL" dirty="0"/>
              <a:t> Jan Niedziela (przyboczny)</a:t>
            </a:r>
          </a:p>
          <a:p>
            <a:pPr lvl="1"/>
            <a:r>
              <a:rPr lang="pl-PL" dirty="0" err="1"/>
              <a:t>Dh</a:t>
            </a:r>
            <a:r>
              <a:rPr lang="pl-PL" dirty="0"/>
              <a:t>. Aleksandra Wrońska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6813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07242A-4B26-4F14-B21F-F327813F4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Obóz a pandemia</a:t>
            </a:r>
            <a:endParaRPr lang="en-GB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73EBCE-3724-45CE-B5E1-64778B527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923" y="1949057"/>
            <a:ext cx="10788154" cy="3870718"/>
          </a:xfrm>
        </p:spPr>
        <p:txBody>
          <a:bodyPr>
            <a:normAutofit/>
          </a:bodyPr>
          <a:lstStyle/>
          <a:p>
            <a:r>
              <a:rPr lang="pl-PL" dirty="0"/>
              <a:t>Będziemy przestrzegać wszelkich norm sanitarnych, jakie zostaną nałożone na taką formę wypoczynku</a:t>
            </a:r>
          </a:p>
          <a:p>
            <a:r>
              <a:rPr lang="pl-PL" dirty="0"/>
              <a:t>Musimy liczyć się z możliwością obowiązku noszenia maseczek (np. w pomieszczeniach zamkniętych), niestety nie wiemy, jak rozwiną się przepisy</a:t>
            </a:r>
          </a:p>
          <a:p>
            <a:r>
              <a:rPr lang="pl-PL" dirty="0"/>
              <a:t>Jeżeli z powodu zmian w przepisach i obostrzeniach byłyby konieczne także zmiany w zaplanowanej przez nas organizacji obozu, będziemy Państwa informować na bieżąco</a:t>
            </a:r>
          </a:p>
          <a:p>
            <a:r>
              <a:rPr lang="pl-PL" dirty="0"/>
              <a:t>Jeżeli tylko przepisy nam na to pozwolą, jesteśmy zdeterminowani, żeby jechać na obóz! ;)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9954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19AEC7-9EDF-438D-8A10-5CC8BF3A7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Co trzeba zrobić, żeby pojechać na obóz?</a:t>
            </a:r>
            <a:endParaRPr lang="en-GB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660213B-B9AB-47F6-8706-F8FEC2F2A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738859"/>
            <a:ext cx="11491912" cy="4314622"/>
          </a:xfrm>
        </p:spPr>
        <p:txBody>
          <a:bodyPr>
            <a:normAutofit/>
          </a:bodyPr>
          <a:lstStyle/>
          <a:p>
            <a:r>
              <a:rPr lang="pl-PL" sz="1800" b="1" dirty="0"/>
              <a:t>Być w systemie Ewidencji Tipi</a:t>
            </a:r>
            <a:r>
              <a:rPr lang="pl-PL" sz="1800" dirty="0"/>
              <a:t>, czyli bycie członkiem Związku Harcerstwa Polskiego (nowe osoby będę wpisywać jeszcze przed obozem i będę odzywać się z prośbą o informacje potrzebne, żeby wpisać zucha do systemu)</a:t>
            </a:r>
          </a:p>
          <a:p>
            <a:r>
              <a:rPr lang="pl-PL" sz="1800" b="1" dirty="0"/>
              <a:t>Wyrażenie zgody na przynależność dziecka do ZHP </a:t>
            </a:r>
            <a:r>
              <a:rPr lang="pl-PL" sz="1800" dirty="0"/>
              <a:t>(również za pośrednictwem Tipi, będę instruować)</a:t>
            </a:r>
          </a:p>
          <a:p>
            <a:r>
              <a:rPr lang="pl-PL" sz="1800" b="1" dirty="0"/>
              <a:t>Opłacenie składek członkowskich </a:t>
            </a:r>
            <a:r>
              <a:rPr lang="pl-PL" sz="1800" dirty="0"/>
              <a:t>– oprócz kosztów obozu, konieczne będzie także zapłacenie składek. Jeśli ktoś jest z nami już od września, to mowa tu o 165 zł (3x55 zł), jeśli ktoś dołączył na zbiórki później, to analogicznie będzie miał do zapłacenia mniej (110 zł  jeśli ktoś jest z nami przez pół roku lub 55 zł jeśli ktoś jest w gromadzie tylko 3 miesiące lub mniej). Zdaję sobie sprawę, że pandemia, to może być dla niektórych trudny finansowy czas, więc w razie problemów z opłaceniem składki proszę o indywidualny kontakt, wierzę, że jakoś się dogadamy ;)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4548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7B98DE1-3408-46CA-AB2A-AD83FA9E0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071" y="585444"/>
            <a:ext cx="9520158" cy="1049235"/>
          </a:xfrm>
        </p:spPr>
        <p:txBody>
          <a:bodyPr/>
          <a:lstStyle/>
          <a:p>
            <a:r>
              <a:rPr lang="pl-PL" dirty="0"/>
              <a:t>Co będziemy robić?</a:t>
            </a:r>
            <a:endParaRPr lang="en-GB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8134FC4-2E30-4051-A73B-2D8354B64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587" y="1778965"/>
            <a:ext cx="11287125" cy="4160216"/>
          </a:xfrm>
        </p:spPr>
        <p:txBody>
          <a:bodyPr>
            <a:normAutofit/>
          </a:bodyPr>
          <a:lstStyle/>
          <a:p>
            <a:r>
              <a:rPr lang="pl-PL" sz="1700" dirty="0"/>
              <a:t>Świetnie się bawić! Przeżywać przygodę śpiąc pod namiotami ;)</a:t>
            </a:r>
          </a:p>
          <a:p>
            <a:r>
              <a:rPr lang="pl-PL" sz="1700" dirty="0"/>
              <a:t>Śpiewać, pląsać i siedzieć przy ognisku</a:t>
            </a:r>
          </a:p>
          <a:p>
            <a:r>
              <a:rPr lang="pl-PL" sz="1700" dirty="0"/>
              <a:t>Kąpać się w jeziorze</a:t>
            </a:r>
          </a:p>
          <a:p>
            <a:r>
              <a:rPr lang="pl-PL" sz="1700" dirty="0"/>
              <a:t>Spędzać czas aktywnie i na świeżym powietrzu</a:t>
            </a:r>
          </a:p>
          <a:p>
            <a:r>
              <a:rPr lang="pl-PL" sz="1700" dirty="0"/>
              <a:t>Mieć najróżniejsze zajęcia: plastyczne, sportowe, zabawowe, zespołowe, teatralne, muzyczne i wiele, wiele więcej!</a:t>
            </a:r>
          </a:p>
          <a:p>
            <a:r>
              <a:rPr lang="pl-PL" sz="1700" dirty="0"/>
              <a:t>Będziemy uczyć się nowych rzeczy, pracować nad samodzielnością, rozwijać się w każdym kierunku (poprzez sprawności i Gwiazdki zuchowe, system oceniania zachowania, system oceniania porządków w namiotach, zdrowe współzawodnictwo, przejmowanie przez dzieci drobnych obowiązków (np., pomoc w nakrywaniu i sprzątaniu ze stołu, pomaganie młodszym zuchom itp.))</a:t>
            </a:r>
          </a:p>
          <a:p>
            <a:r>
              <a:rPr lang="pl-PL" sz="1700" dirty="0"/>
              <a:t>Realizować zajęcia związane z naszą tematyką obozową </a:t>
            </a:r>
            <a:endParaRPr lang="en-GB" sz="1700" dirty="0"/>
          </a:p>
        </p:txBody>
      </p:sp>
    </p:spTree>
    <p:extLst>
      <p:ext uri="{BB962C8B-B14F-4D97-AF65-F5344CB8AC3E}">
        <p14:creationId xmlns:p14="http://schemas.microsoft.com/office/powerpoint/2010/main" val="4213752673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TM10001114[[fn=Galeria]]</Template>
  <TotalTime>73</TotalTime>
  <Words>1148</Words>
  <Application>Microsoft Office PowerPoint</Application>
  <PresentationFormat>Panoramiczny</PresentationFormat>
  <Paragraphs>84</Paragraphs>
  <Slides>15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8" baseType="lpstr">
      <vt:lpstr>Arial</vt:lpstr>
      <vt:lpstr>Palatino Linotype</vt:lpstr>
      <vt:lpstr>Galeria</vt:lpstr>
      <vt:lpstr>89 JGZ Wesołe Krasnale</vt:lpstr>
      <vt:lpstr>Kiedy?</vt:lpstr>
      <vt:lpstr>Gdzie?</vt:lpstr>
      <vt:lpstr>Warunki</vt:lpstr>
      <vt:lpstr>Koszt</vt:lpstr>
      <vt:lpstr>Kadra</vt:lpstr>
      <vt:lpstr>Obóz a pandemia</vt:lpstr>
      <vt:lpstr>Co trzeba zrobić, żeby pojechać na obóz?</vt:lpstr>
      <vt:lpstr>Co będziemy robić?</vt:lpstr>
      <vt:lpstr>Tematyka</vt:lpstr>
      <vt:lpstr>Stroje - przykłady</vt:lpstr>
      <vt:lpstr>Strój obozowy – ciąg dalszy</vt:lpstr>
      <vt:lpstr>Co zuch musi mieć ze sobą?</vt:lpstr>
      <vt:lpstr>Zgłoszenia</vt:lpstr>
      <vt:lpstr>Pytania?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89 JGZ Wesołe Krasnale</dc:title>
  <dc:creator>Agnieszka Gapińska</dc:creator>
  <cp:lastModifiedBy>Agnieszka Gapińska</cp:lastModifiedBy>
  <cp:revision>10</cp:revision>
  <dcterms:created xsi:type="dcterms:W3CDTF">2021-03-22T15:41:32Z</dcterms:created>
  <dcterms:modified xsi:type="dcterms:W3CDTF">2021-03-22T17:11:36Z</dcterms:modified>
</cp:coreProperties>
</file>